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17" r:id="rId4"/>
    <p:sldMasterId id="2147483732" r:id="rId5"/>
  </p:sldMasterIdLst>
  <p:notesMasterIdLst>
    <p:notesMasterId r:id="rId13"/>
  </p:notesMasterIdLst>
  <p:sldIdLst>
    <p:sldId id="264" r:id="rId6"/>
    <p:sldId id="295" r:id="rId7"/>
    <p:sldId id="261" r:id="rId8"/>
    <p:sldId id="266" r:id="rId9"/>
    <p:sldId id="284" r:id="rId10"/>
    <p:sldId id="263" r:id="rId11"/>
    <p:sldId id="293" r:id="rId12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4E08B6B-82C9-6BA7-6CD3-526C750D1979}" name="Utilisateur invité" initials="Ui" userId="S::urn:spo:anon#9fd4f37e0cabdd4da460d226e96a23b1334f50b9cc03930da174e46f1b224694::" providerId="AD"/>
  <p188:author id="{8C8335AF-41D0-AAA2-B4E0-ABD2E438E28A}" name="denis lafoux" initials="dl" userId="S::d.lafoux@ffco.org::2582a48b-7297-42fa-aac3-7bb5d41e908d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22D5E"/>
    <a:srgbClr val="5A2483"/>
    <a:srgbClr val="D9222C"/>
    <a:srgbClr val="009640"/>
    <a:srgbClr val="F39200"/>
    <a:srgbClr val="B7CE0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5026031-8619-4500-A978-0A6034977DA9}" v="37" dt="2024-01-15T10:01:05.16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 varScale="1">
        <p:scale>
          <a:sx n="66" d="100"/>
          <a:sy n="66" d="100"/>
        </p:scale>
        <p:origin x="0" y="0"/>
      </p:cViewPr>
      <p:guideLst/>
    </p:cSldViewPr>
  </p:slide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notesMaster" Target="notesMasters/notesMaster1.xml"/><Relationship Id="rId18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theme" Target="theme/theme1.xml"/><Relationship Id="rId20" Type="http://schemas.microsoft.com/office/2018/10/relationships/authors" Target="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2.xml"/><Relationship Id="rId15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elina Gaddi" userId="6ce0e161-6b58-4cad-8091-30153288aff7" providerId="ADAL" clId="{55026031-8619-4500-A978-0A6034977DA9}"/>
    <pc:docChg chg="undo custSel addSld delSld modSld sldOrd">
      <pc:chgData name="Melina Gaddi" userId="6ce0e161-6b58-4cad-8091-30153288aff7" providerId="ADAL" clId="{55026031-8619-4500-A978-0A6034977DA9}" dt="2024-01-15T10:21:10.471" v="2016" actId="1076"/>
      <pc:docMkLst>
        <pc:docMk/>
      </pc:docMkLst>
      <pc:sldChg chg="modSp add mod ord">
        <pc:chgData name="Melina Gaddi" userId="6ce0e161-6b58-4cad-8091-30153288aff7" providerId="ADAL" clId="{55026031-8619-4500-A978-0A6034977DA9}" dt="2024-01-15T10:21:10.471" v="2016" actId="1076"/>
        <pc:sldMkLst>
          <pc:docMk/>
          <pc:sldMk cId="1967359363" sldId="261"/>
        </pc:sldMkLst>
        <pc:spChg chg="mod">
          <ac:chgData name="Melina Gaddi" userId="6ce0e161-6b58-4cad-8091-30153288aff7" providerId="ADAL" clId="{55026031-8619-4500-A978-0A6034977DA9}" dt="2024-01-15T10:21:10.471" v="2016" actId="1076"/>
          <ac:spMkLst>
            <pc:docMk/>
            <pc:sldMk cId="1967359363" sldId="261"/>
            <ac:spMk id="2" creationId="{D47FB15B-304C-4F6F-B05E-84D0C58B901C}"/>
          </ac:spMkLst>
        </pc:spChg>
        <pc:spChg chg="mod">
          <ac:chgData name="Melina Gaddi" userId="6ce0e161-6b58-4cad-8091-30153288aff7" providerId="ADAL" clId="{55026031-8619-4500-A978-0A6034977DA9}" dt="2024-01-15T08:33:47.761" v="371" actId="14100"/>
          <ac:spMkLst>
            <pc:docMk/>
            <pc:sldMk cId="1967359363" sldId="261"/>
            <ac:spMk id="6" creationId="{E57E4146-819A-42FB-BA00-73DD686567D4}"/>
          </ac:spMkLst>
        </pc:spChg>
      </pc:sldChg>
      <pc:sldChg chg="delSp modSp del mod">
        <pc:chgData name="Melina Gaddi" userId="6ce0e161-6b58-4cad-8091-30153288aff7" providerId="ADAL" clId="{55026031-8619-4500-A978-0A6034977DA9}" dt="2024-01-15T08:31:03.055" v="340" actId="2696"/>
        <pc:sldMkLst>
          <pc:docMk/>
          <pc:sldMk cId="1276767920" sldId="262"/>
        </pc:sldMkLst>
        <pc:spChg chg="mod">
          <ac:chgData name="Melina Gaddi" userId="6ce0e161-6b58-4cad-8091-30153288aff7" providerId="ADAL" clId="{55026031-8619-4500-A978-0A6034977DA9}" dt="2024-01-15T07:59:31.289" v="17" actId="20577"/>
          <ac:spMkLst>
            <pc:docMk/>
            <pc:sldMk cId="1276767920" sldId="262"/>
            <ac:spMk id="7" creationId="{584920E0-6FC5-D095-B424-34F96B2D9083}"/>
          </ac:spMkLst>
        </pc:spChg>
        <pc:picChg chg="del mod">
          <ac:chgData name="Melina Gaddi" userId="6ce0e161-6b58-4cad-8091-30153288aff7" providerId="ADAL" clId="{55026031-8619-4500-A978-0A6034977DA9}" dt="2024-01-15T08:02:06.068" v="19" actId="478"/>
          <ac:picMkLst>
            <pc:docMk/>
            <pc:sldMk cId="1276767920" sldId="262"/>
            <ac:picMk id="22" creationId="{48DE1823-888B-BDEE-F99D-2A9C12B251C0}"/>
          </ac:picMkLst>
        </pc:picChg>
      </pc:sldChg>
      <pc:sldChg chg="addSp delSp modSp mod ord">
        <pc:chgData name="Melina Gaddi" userId="6ce0e161-6b58-4cad-8091-30153288aff7" providerId="ADAL" clId="{55026031-8619-4500-A978-0A6034977DA9}" dt="2024-01-15T10:12:08.932" v="1971" actId="20577"/>
        <pc:sldMkLst>
          <pc:docMk/>
          <pc:sldMk cId="1091689610" sldId="263"/>
        </pc:sldMkLst>
        <pc:spChg chg="mod">
          <ac:chgData name="Melina Gaddi" userId="6ce0e161-6b58-4cad-8091-30153288aff7" providerId="ADAL" clId="{55026031-8619-4500-A978-0A6034977DA9}" dt="2024-01-15T10:11:56.838" v="1963" actId="255"/>
          <ac:spMkLst>
            <pc:docMk/>
            <pc:sldMk cId="1091689610" sldId="263"/>
            <ac:spMk id="2" creationId="{1CB7AEEF-035C-5AAA-6E25-AD8B0C4E5C6F}"/>
          </ac:spMkLst>
        </pc:spChg>
        <pc:spChg chg="add mod">
          <ac:chgData name="Melina Gaddi" userId="6ce0e161-6b58-4cad-8091-30153288aff7" providerId="ADAL" clId="{55026031-8619-4500-A978-0A6034977DA9}" dt="2024-01-15T09:09:07.631" v="1432" actId="1076"/>
          <ac:spMkLst>
            <pc:docMk/>
            <pc:sldMk cId="1091689610" sldId="263"/>
            <ac:spMk id="3" creationId="{524565D2-193C-8532-90D0-ECA6D43626DB}"/>
          </ac:spMkLst>
        </pc:spChg>
        <pc:spChg chg="add mod">
          <ac:chgData name="Melina Gaddi" userId="6ce0e161-6b58-4cad-8091-30153288aff7" providerId="ADAL" clId="{55026031-8619-4500-A978-0A6034977DA9}" dt="2024-01-15T09:47:32.956" v="1578" actId="114"/>
          <ac:spMkLst>
            <pc:docMk/>
            <pc:sldMk cId="1091689610" sldId="263"/>
            <ac:spMk id="4" creationId="{0695D578-DCF0-6770-0546-FB5F83C325DE}"/>
          </ac:spMkLst>
        </pc:spChg>
        <pc:spChg chg="mod">
          <ac:chgData name="Melina Gaddi" userId="6ce0e161-6b58-4cad-8091-30153288aff7" providerId="ADAL" clId="{55026031-8619-4500-A978-0A6034977DA9}" dt="2024-01-15T09:04:18.901" v="1297" actId="20577"/>
          <ac:spMkLst>
            <pc:docMk/>
            <pc:sldMk cId="1091689610" sldId="263"/>
            <ac:spMk id="12" creationId="{3AAD6065-2EA5-3C6D-AE38-E647D79A3B4A}"/>
          </ac:spMkLst>
        </pc:spChg>
        <pc:spChg chg="mod">
          <ac:chgData name="Melina Gaddi" userId="6ce0e161-6b58-4cad-8091-30153288aff7" providerId="ADAL" clId="{55026031-8619-4500-A978-0A6034977DA9}" dt="2024-01-15T10:11:51.674" v="1962" actId="2711"/>
          <ac:spMkLst>
            <pc:docMk/>
            <pc:sldMk cId="1091689610" sldId="263"/>
            <ac:spMk id="13" creationId="{DEAC7B02-74FE-1659-1609-B13132D55C7D}"/>
          </ac:spMkLst>
        </pc:spChg>
        <pc:spChg chg="mod">
          <ac:chgData name="Melina Gaddi" userId="6ce0e161-6b58-4cad-8091-30153288aff7" providerId="ADAL" clId="{55026031-8619-4500-A978-0A6034977DA9}" dt="2024-01-15T10:12:08.932" v="1971" actId="20577"/>
          <ac:spMkLst>
            <pc:docMk/>
            <pc:sldMk cId="1091689610" sldId="263"/>
            <ac:spMk id="15" creationId="{36E68F5F-498C-B112-8315-3B472909F62B}"/>
          </ac:spMkLst>
        </pc:spChg>
        <pc:picChg chg="mod">
          <ac:chgData name="Melina Gaddi" userId="6ce0e161-6b58-4cad-8091-30153288aff7" providerId="ADAL" clId="{55026031-8619-4500-A978-0A6034977DA9}" dt="2024-01-15T09:54:25.811" v="1801" actId="1076"/>
          <ac:picMkLst>
            <pc:docMk/>
            <pc:sldMk cId="1091689610" sldId="263"/>
            <ac:picMk id="6" creationId="{62B885F3-98A4-62BE-8755-73A7E7A2DFD5}"/>
          </ac:picMkLst>
        </pc:picChg>
        <pc:picChg chg="add del mod">
          <ac:chgData name="Melina Gaddi" userId="6ce0e161-6b58-4cad-8091-30153288aff7" providerId="ADAL" clId="{55026031-8619-4500-A978-0A6034977DA9}" dt="2024-01-15T09:49:41.263" v="1590" actId="478"/>
          <ac:picMkLst>
            <pc:docMk/>
            <pc:sldMk cId="1091689610" sldId="263"/>
            <ac:picMk id="7" creationId="{09F1AF6E-B470-80B0-8BA7-23F23F703769}"/>
          </ac:picMkLst>
        </pc:picChg>
        <pc:picChg chg="add mod">
          <ac:chgData name="Melina Gaddi" userId="6ce0e161-6b58-4cad-8091-30153288aff7" providerId="ADAL" clId="{55026031-8619-4500-A978-0A6034977DA9}" dt="2024-01-15T09:54:10.213" v="1798" actId="1076"/>
          <ac:picMkLst>
            <pc:docMk/>
            <pc:sldMk cId="1091689610" sldId="263"/>
            <ac:picMk id="9" creationId="{312F4345-5E14-6789-B6A6-4E6A589DFF5C}"/>
          </ac:picMkLst>
        </pc:picChg>
        <pc:picChg chg="add mod">
          <ac:chgData name="Melina Gaddi" userId="6ce0e161-6b58-4cad-8091-30153288aff7" providerId="ADAL" clId="{55026031-8619-4500-A978-0A6034977DA9}" dt="2024-01-15T09:50:52.964" v="1599" actId="1076"/>
          <ac:picMkLst>
            <pc:docMk/>
            <pc:sldMk cId="1091689610" sldId="263"/>
            <ac:picMk id="11" creationId="{C2B8140C-ABD5-9D38-3026-BA203D92863A}"/>
          </ac:picMkLst>
        </pc:picChg>
        <pc:picChg chg="add mod">
          <ac:chgData name="Melina Gaddi" userId="6ce0e161-6b58-4cad-8091-30153288aff7" providerId="ADAL" clId="{55026031-8619-4500-A978-0A6034977DA9}" dt="2024-01-15T09:52:14.620" v="1607" actId="1076"/>
          <ac:picMkLst>
            <pc:docMk/>
            <pc:sldMk cId="1091689610" sldId="263"/>
            <ac:picMk id="16" creationId="{31B99E7D-7E32-B522-CD19-2182EAF50A86}"/>
          </ac:picMkLst>
        </pc:picChg>
        <pc:picChg chg="del">
          <ac:chgData name="Melina Gaddi" userId="6ce0e161-6b58-4cad-8091-30153288aff7" providerId="ADAL" clId="{55026031-8619-4500-A978-0A6034977DA9}" dt="2024-01-15T09:48:34.867" v="1583" actId="478"/>
          <ac:picMkLst>
            <pc:docMk/>
            <pc:sldMk cId="1091689610" sldId="263"/>
            <ac:picMk id="1026" creationId="{99331378-BD07-1338-36D5-29E463BD0F7F}"/>
          </ac:picMkLst>
        </pc:picChg>
        <pc:picChg chg="del">
          <ac:chgData name="Melina Gaddi" userId="6ce0e161-6b58-4cad-8091-30153288aff7" providerId="ADAL" clId="{55026031-8619-4500-A978-0A6034977DA9}" dt="2024-01-15T09:49:50.046" v="1594" actId="478"/>
          <ac:picMkLst>
            <pc:docMk/>
            <pc:sldMk cId="1091689610" sldId="263"/>
            <ac:picMk id="1028" creationId="{6CC7892A-2E0C-7C53-BB59-EC211C5E294B}"/>
          </ac:picMkLst>
        </pc:picChg>
        <pc:picChg chg="del">
          <ac:chgData name="Melina Gaddi" userId="6ce0e161-6b58-4cad-8091-30153288aff7" providerId="ADAL" clId="{55026031-8619-4500-A978-0A6034977DA9}" dt="2024-01-15T09:50:56.978" v="1600" actId="478"/>
          <ac:picMkLst>
            <pc:docMk/>
            <pc:sldMk cId="1091689610" sldId="263"/>
            <ac:picMk id="1030" creationId="{6E8478E0-777B-6075-53F7-0B069BA603E3}"/>
          </ac:picMkLst>
        </pc:picChg>
      </pc:sldChg>
      <pc:sldChg chg="del">
        <pc:chgData name="Melina Gaddi" userId="6ce0e161-6b58-4cad-8091-30153288aff7" providerId="ADAL" clId="{55026031-8619-4500-A978-0A6034977DA9}" dt="2024-01-15T09:56:41.740" v="1851" actId="2696"/>
        <pc:sldMkLst>
          <pc:docMk/>
          <pc:sldMk cId="1448061004" sldId="265"/>
        </pc:sldMkLst>
      </pc:sldChg>
      <pc:sldChg chg="addSp delSp modSp mod ord">
        <pc:chgData name="Melina Gaddi" userId="6ce0e161-6b58-4cad-8091-30153288aff7" providerId="ADAL" clId="{55026031-8619-4500-A978-0A6034977DA9}" dt="2024-01-15T10:13:50.079" v="2007" actId="14100"/>
        <pc:sldMkLst>
          <pc:docMk/>
          <pc:sldMk cId="1757699704" sldId="266"/>
        </pc:sldMkLst>
        <pc:spChg chg="add mod">
          <ac:chgData name="Melina Gaddi" userId="6ce0e161-6b58-4cad-8091-30153288aff7" providerId="ADAL" clId="{55026031-8619-4500-A978-0A6034977DA9}" dt="2024-01-15T08:39:24.641" v="766" actId="20577"/>
          <ac:spMkLst>
            <pc:docMk/>
            <pc:sldMk cId="1757699704" sldId="266"/>
            <ac:spMk id="2" creationId="{EA07D6C9-B154-E1A7-2DB0-6D72A43FF5A9}"/>
          </ac:spMkLst>
        </pc:spChg>
        <pc:spChg chg="del mod">
          <ac:chgData name="Melina Gaddi" userId="6ce0e161-6b58-4cad-8091-30153288aff7" providerId="ADAL" clId="{55026031-8619-4500-A978-0A6034977DA9}" dt="2024-01-15T08:38:55.085" v="700"/>
          <ac:spMkLst>
            <pc:docMk/>
            <pc:sldMk cId="1757699704" sldId="266"/>
            <ac:spMk id="3" creationId="{DF5C1D71-37E3-F743-73FE-2F03DF0D28F3}"/>
          </ac:spMkLst>
        </pc:spChg>
        <pc:spChg chg="add mod">
          <ac:chgData name="Melina Gaddi" userId="6ce0e161-6b58-4cad-8091-30153288aff7" providerId="ADAL" clId="{55026031-8619-4500-A978-0A6034977DA9}" dt="2024-01-15T08:46:31.124" v="916" actId="20577"/>
          <ac:spMkLst>
            <pc:docMk/>
            <pc:sldMk cId="1757699704" sldId="266"/>
            <ac:spMk id="8" creationId="{849B52ED-1266-9834-0EB0-D1970445DD17}"/>
          </ac:spMkLst>
        </pc:spChg>
        <pc:spChg chg="add mod">
          <ac:chgData name="Melina Gaddi" userId="6ce0e161-6b58-4cad-8091-30153288aff7" providerId="ADAL" clId="{55026031-8619-4500-A978-0A6034977DA9}" dt="2024-01-15T08:50:15.489" v="972" actId="164"/>
          <ac:spMkLst>
            <pc:docMk/>
            <pc:sldMk cId="1757699704" sldId="266"/>
            <ac:spMk id="14" creationId="{A680CE5B-4D5A-564D-FA2B-FFF0410A10B9}"/>
          </ac:spMkLst>
        </pc:spChg>
        <pc:spChg chg="add mod">
          <ac:chgData name="Melina Gaddi" userId="6ce0e161-6b58-4cad-8091-30153288aff7" providerId="ADAL" clId="{55026031-8619-4500-A978-0A6034977DA9}" dt="2024-01-15T08:50:15.489" v="972" actId="164"/>
          <ac:spMkLst>
            <pc:docMk/>
            <pc:sldMk cId="1757699704" sldId="266"/>
            <ac:spMk id="19" creationId="{D966C86C-07B1-10AF-55CD-07448C21CD19}"/>
          </ac:spMkLst>
        </pc:spChg>
        <pc:spChg chg="mod">
          <ac:chgData name="Melina Gaddi" userId="6ce0e161-6b58-4cad-8091-30153288aff7" providerId="ADAL" clId="{55026031-8619-4500-A978-0A6034977DA9}" dt="2024-01-15T10:00:47.701" v="1874" actId="1076"/>
          <ac:spMkLst>
            <pc:docMk/>
            <pc:sldMk cId="1757699704" sldId="266"/>
            <ac:spMk id="22" creationId="{DC41F3B5-ADB3-8097-DB78-83221B115D81}"/>
          </ac:spMkLst>
        </pc:spChg>
        <pc:spChg chg="del">
          <ac:chgData name="Melina Gaddi" userId="6ce0e161-6b58-4cad-8091-30153288aff7" providerId="ADAL" clId="{55026031-8619-4500-A978-0A6034977DA9}" dt="2024-01-15T08:47:43.540" v="923" actId="478"/>
          <ac:spMkLst>
            <pc:docMk/>
            <pc:sldMk cId="1757699704" sldId="266"/>
            <ac:spMk id="23" creationId="{39AE7B96-1A30-8D22-7F06-2505E04907EA}"/>
          </ac:spMkLst>
        </pc:spChg>
        <pc:spChg chg="del mod">
          <ac:chgData name="Melina Gaddi" userId="6ce0e161-6b58-4cad-8091-30153288aff7" providerId="ADAL" clId="{55026031-8619-4500-A978-0A6034977DA9}" dt="2024-01-15T08:47:45.156" v="925" actId="478"/>
          <ac:spMkLst>
            <pc:docMk/>
            <pc:sldMk cId="1757699704" sldId="266"/>
            <ac:spMk id="24" creationId="{8C328138-5DC8-9A20-39CE-36BB2FBF1417}"/>
          </ac:spMkLst>
        </pc:spChg>
        <pc:spChg chg="add mod">
          <ac:chgData name="Melina Gaddi" userId="6ce0e161-6b58-4cad-8091-30153288aff7" providerId="ADAL" clId="{55026031-8619-4500-A978-0A6034977DA9}" dt="2024-01-15T10:10:35.476" v="1956" actId="14100"/>
          <ac:spMkLst>
            <pc:docMk/>
            <pc:sldMk cId="1757699704" sldId="266"/>
            <ac:spMk id="27" creationId="{7DDA33F9-F989-B8C3-73D0-69FE823478DB}"/>
          </ac:spMkLst>
        </pc:spChg>
        <pc:spChg chg="add mod">
          <ac:chgData name="Melina Gaddi" userId="6ce0e161-6b58-4cad-8091-30153288aff7" providerId="ADAL" clId="{55026031-8619-4500-A978-0A6034977DA9}" dt="2024-01-15T10:02:03.805" v="1947" actId="207"/>
          <ac:spMkLst>
            <pc:docMk/>
            <pc:sldMk cId="1757699704" sldId="266"/>
            <ac:spMk id="28" creationId="{B377DF07-9338-2763-9B2B-A70601058D6B}"/>
          </ac:spMkLst>
        </pc:spChg>
        <pc:grpChg chg="add mod">
          <ac:chgData name="Melina Gaddi" userId="6ce0e161-6b58-4cad-8091-30153288aff7" providerId="ADAL" clId="{55026031-8619-4500-A978-0A6034977DA9}" dt="2024-01-15T10:00:43.904" v="1873" actId="1076"/>
          <ac:grpSpMkLst>
            <pc:docMk/>
            <pc:sldMk cId="1757699704" sldId="266"/>
            <ac:grpSpMk id="11" creationId="{E469100B-0498-2F64-9E1C-DC94E9485A86}"/>
          </ac:grpSpMkLst>
        </pc:grpChg>
        <pc:grpChg chg="add mod">
          <ac:chgData name="Melina Gaddi" userId="6ce0e161-6b58-4cad-8091-30153288aff7" providerId="ADAL" clId="{55026031-8619-4500-A978-0A6034977DA9}" dt="2024-01-15T10:13:50.079" v="2007" actId="14100"/>
          <ac:grpSpMkLst>
            <pc:docMk/>
            <pc:sldMk cId="1757699704" sldId="266"/>
            <ac:grpSpMk id="20" creationId="{8D08B241-E054-D76B-1A33-2878A1C2EBE9}"/>
          </ac:grpSpMkLst>
        </pc:grpChg>
        <pc:picChg chg="add mod">
          <ac:chgData name="Melina Gaddi" userId="6ce0e161-6b58-4cad-8091-30153288aff7" providerId="ADAL" clId="{55026031-8619-4500-A978-0A6034977DA9}" dt="2024-01-15T10:13:33.458" v="2003" actId="27349"/>
          <ac:picMkLst>
            <pc:docMk/>
            <pc:sldMk cId="1757699704" sldId="266"/>
            <ac:picMk id="5" creationId="{7050B684-C010-2141-972F-7CA79708D447}"/>
          </ac:picMkLst>
        </pc:picChg>
        <pc:picChg chg="add mod">
          <ac:chgData name="Melina Gaddi" userId="6ce0e161-6b58-4cad-8091-30153288aff7" providerId="ADAL" clId="{55026031-8619-4500-A978-0A6034977DA9}" dt="2024-01-15T10:13:36.663" v="2004" actId="27349"/>
          <ac:picMkLst>
            <pc:docMk/>
            <pc:sldMk cId="1757699704" sldId="266"/>
            <ac:picMk id="7" creationId="{A20B72DF-29AF-D04F-7AC1-DBA22E63FC4B}"/>
          </ac:picMkLst>
        </pc:picChg>
        <pc:picChg chg="add mod">
          <ac:chgData name="Melina Gaddi" userId="6ce0e161-6b58-4cad-8091-30153288aff7" providerId="ADAL" clId="{55026031-8619-4500-A978-0A6034977DA9}" dt="2024-01-15T10:13:38.941" v="2005" actId="27349"/>
          <ac:picMkLst>
            <pc:docMk/>
            <pc:sldMk cId="1757699704" sldId="266"/>
            <ac:picMk id="10" creationId="{EEA58B27-9532-6FF8-B450-9BA5AC79C363}"/>
          </ac:picMkLst>
        </pc:picChg>
        <pc:picChg chg="add mod">
          <ac:chgData name="Melina Gaddi" userId="6ce0e161-6b58-4cad-8091-30153288aff7" providerId="ADAL" clId="{55026031-8619-4500-A978-0A6034977DA9}" dt="2024-01-15T08:50:15.489" v="972" actId="164"/>
          <ac:picMkLst>
            <pc:docMk/>
            <pc:sldMk cId="1757699704" sldId="266"/>
            <ac:picMk id="13" creationId="{DB27D95C-182C-5F85-A235-F59FAB1897D7}"/>
          </ac:picMkLst>
        </pc:picChg>
        <pc:picChg chg="del">
          <ac:chgData name="Melina Gaddi" userId="6ce0e161-6b58-4cad-8091-30153288aff7" providerId="ADAL" clId="{55026031-8619-4500-A978-0A6034977DA9}" dt="2024-01-15T08:39:40.351" v="777" actId="478"/>
          <ac:picMkLst>
            <pc:docMk/>
            <pc:sldMk cId="1757699704" sldId="266"/>
            <ac:picMk id="16" creationId="{3792C174-5B37-7AE6-7718-72FE897CE2F4}"/>
          </ac:picMkLst>
        </pc:picChg>
        <pc:picChg chg="add mod">
          <ac:chgData name="Melina Gaddi" userId="6ce0e161-6b58-4cad-8091-30153288aff7" providerId="ADAL" clId="{55026031-8619-4500-A978-0A6034977DA9}" dt="2024-01-15T08:50:15.489" v="972" actId="164"/>
          <ac:picMkLst>
            <pc:docMk/>
            <pc:sldMk cId="1757699704" sldId="266"/>
            <ac:picMk id="17" creationId="{EA4F42E3-FECD-89AF-6DD4-7CA42422E534}"/>
          </ac:picMkLst>
        </pc:picChg>
        <pc:picChg chg="del mod">
          <ac:chgData name="Melina Gaddi" userId="6ce0e161-6b58-4cad-8091-30153288aff7" providerId="ADAL" clId="{55026031-8619-4500-A978-0A6034977DA9}" dt="2024-01-15T08:43:42.017" v="804" actId="478"/>
          <ac:picMkLst>
            <pc:docMk/>
            <pc:sldMk cId="1757699704" sldId="266"/>
            <ac:picMk id="18" creationId="{2E55AA6F-5183-1F4C-4F77-00CAA977C70C}"/>
          </ac:picMkLst>
        </pc:picChg>
        <pc:picChg chg="del">
          <ac:chgData name="Melina Gaddi" userId="6ce0e161-6b58-4cad-8091-30153288aff7" providerId="ADAL" clId="{55026031-8619-4500-A978-0A6034977DA9}" dt="2024-01-15T08:47:46.021" v="926" actId="478"/>
          <ac:picMkLst>
            <pc:docMk/>
            <pc:sldMk cId="1757699704" sldId="266"/>
            <ac:picMk id="21" creationId="{1A5C2C49-3418-F18E-08FF-977509BA9913}"/>
          </ac:picMkLst>
        </pc:picChg>
        <pc:picChg chg="add mod">
          <ac:chgData name="Melina Gaddi" userId="6ce0e161-6b58-4cad-8091-30153288aff7" providerId="ADAL" clId="{55026031-8619-4500-A978-0A6034977DA9}" dt="2024-01-15T10:13:41.221" v="2006" actId="27349"/>
          <ac:picMkLst>
            <pc:docMk/>
            <pc:sldMk cId="1757699704" sldId="266"/>
            <ac:picMk id="26" creationId="{2615BF39-48E4-D789-6CEA-1197A2BF6244}"/>
          </ac:picMkLst>
        </pc:picChg>
      </pc:sldChg>
      <pc:sldChg chg="del">
        <pc:chgData name="Melina Gaddi" userId="6ce0e161-6b58-4cad-8091-30153288aff7" providerId="ADAL" clId="{55026031-8619-4500-A978-0A6034977DA9}" dt="2024-01-15T09:56:49.235" v="1854" actId="2696"/>
        <pc:sldMkLst>
          <pc:docMk/>
          <pc:sldMk cId="2656692465" sldId="267"/>
        </pc:sldMkLst>
      </pc:sldChg>
      <pc:sldChg chg="del ord">
        <pc:chgData name="Melina Gaddi" userId="6ce0e161-6b58-4cad-8091-30153288aff7" providerId="ADAL" clId="{55026031-8619-4500-A978-0A6034977DA9}" dt="2024-01-15T09:56:53.526" v="1857" actId="2696"/>
        <pc:sldMkLst>
          <pc:docMk/>
          <pc:sldMk cId="1223621298" sldId="268"/>
        </pc:sldMkLst>
      </pc:sldChg>
      <pc:sldChg chg="del">
        <pc:chgData name="Melina Gaddi" userId="6ce0e161-6b58-4cad-8091-30153288aff7" providerId="ADAL" clId="{55026031-8619-4500-A978-0A6034977DA9}" dt="2024-01-15T09:56:55.971" v="1858" actId="2696"/>
        <pc:sldMkLst>
          <pc:docMk/>
          <pc:sldMk cId="1351954655" sldId="270"/>
        </pc:sldMkLst>
      </pc:sldChg>
      <pc:sldChg chg="del">
        <pc:chgData name="Melina Gaddi" userId="6ce0e161-6b58-4cad-8091-30153288aff7" providerId="ADAL" clId="{55026031-8619-4500-A978-0A6034977DA9}" dt="2024-01-15T09:56:58.382" v="1859" actId="2696"/>
        <pc:sldMkLst>
          <pc:docMk/>
          <pc:sldMk cId="792291652" sldId="273"/>
        </pc:sldMkLst>
      </pc:sldChg>
      <pc:sldChg chg="del">
        <pc:chgData name="Melina Gaddi" userId="6ce0e161-6b58-4cad-8091-30153288aff7" providerId="ADAL" clId="{55026031-8619-4500-A978-0A6034977DA9}" dt="2024-01-15T09:57:35.927" v="1861" actId="2696"/>
        <pc:sldMkLst>
          <pc:docMk/>
          <pc:sldMk cId="1695662921" sldId="275"/>
        </pc:sldMkLst>
      </pc:sldChg>
      <pc:sldChg chg="del">
        <pc:chgData name="Melina Gaddi" userId="6ce0e161-6b58-4cad-8091-30153288aff7" providerId="ADAL" clId="{55026031-8619-4500-A978-0A6034977DA9}" dt="2024-01-15T09:57:01.546" v="1860" actId="2696"/>
        <pc:sldMkLst>
          <pc:docMk/>
          <pc:sldMk cId="2228430871" sldId="276"/>
        </pc:sldMkLst>
      </pc:sldChg>
      <pc:sldChg chg="del">
        <pc:chgData name="Melina Gaddi" userId="6ce0e161-6b58-4cad-8091-30153288aff7" providerId="ADAL" clId="{55026031-8619-4500-A978-0A6034977DA9}" dt="2024-01-15T09:57:38.283" v="1862" actId="2696"/>
        <pc:sldMkLst>
          <pc:docMk/>
          <pc:sldMk cId="2011256608" sldId="279"/>
        </pc:sldMkLst>
      </pc:sldChg>
      <pc:sldChg chg="del">
        <pc:chgData name="Melina Gaddi" userId="6ce0e161-6b58-4cad-8091-30153288aff7" providerId="ADAL" clId="{55026031-8619-4500-A978-0A6034977DA9}" dt="2024-01-15T09:56:46.808" v="1853" actId="2696"/>
        <pc:sldMkLst>
          <pc:docMk/>
          <pc:sldMk cId="3521669344" sldId="283"/>
        </pc:sldMkLst>
      </pc:sldChg>
      <pc:sldChg chg="addSp delSp modSp mod ord">
        <pc:chgData name="Melina Gaddi" userId="6ce0e161-6b58-4cad-8091-30153288aff7" providerId="ADAL" clId="{55026031-8619-4500-A978-0A6034977DA9}" dt="2024-01-15T10:17:46.264" v="2015" actId="2084"/>
        <pc:sldMkLst>
          <pc:docMk/>
          <pc:sldMk cId="1546951201" sldId="284"/>
        </pc:sldMkLst>
        <pc:spChg chg="mod">
          <ac:chgData name="Melina Gaddi" userId="6ce0e161-6b58-4cad-8091-30153288aff7" providerId="ADAL" clId="{55026031-8619-4500-A978-0A6034977DA9}" dt="2024-01-15T10:10:56.834" v="1957" actId="255"/>
          <ac:spMkLst>
            <pc:docMk/>
            <pc:sldMk cId="1546951201" sldId="284"/>
            <ac:spMk id="2" creationId="{2480FDE9-7514-5124-3C56-E3A470BF0C82}"/>
          </ac:spMkLst>
        </pc:spChg>
        <pc:spChg chg="del mod">
          <ac:chgData name="Melina Gaddi" userId="6ce0e161-6b58-4cad-8091-30153288aff7" providerId="ADAL" clId="{55026031-8619-4500-A978-0A6034977DA9}" dt="2024-01-15T09:03:18.756" v="1282" actId="478"/>
          <ac:spMkLst>
            <pc:docMk/>
            <pc:sldMk cId="1546951201" sldId="284"/>
            <ac:spMk id="3" creationId="{DF5C1D71-37E3-F743-73FE-2F03DF0D28F3}"/>
          </ac:spMkLst>
        </pc:spChg>
        <pc:spChg chg="add mod">
          <ac:chgData name="Melina Gaddi" userId="6ce0e161-6b58-4cad-8091-30153288aff7" providerId="ADAL" clId="{55026031-8619-4500-A978-0A6034977DA9}" dt="2024-01-15T08:56:51.136" v="1085" actId="20577"/>
          <ac:spMkLst>
            <pc:docMk/>
            <pc:sldMk cId="1546951201" sldId="284"/>
            <ac:spMk id="4" creationId="{6F7198EF-7F6B-2CC0-7A2D-653DD0A6A405}"/>
          </ac:spMkLst>
        </pc:spChg>
        <pc:spChg chg="mod">
          <ac:chgData name="Melina Gaddi" userId="6ce0e161-6b58-4cad-8091-30153288aff7" providerId="ADAL" clId="{55026031-8619-4500-A978-0A6034977DA9}" dt="2024-01-15T10:11:08.659" v="1959" actId="255"/>
          <ac:spMkLst>
            <pc:docMk/>
            <pc:sldMk cId="1546951201" sldId="284"/>
            <ac:spMk id="6" creationId="{1ED53360-547D-AD6A-CA8E-6F76A4CB10E8}"/>
          </ac:spMkLst>
        </pc:spChg>
        <pc:spChg chg="del">
          <ac:chgData name="Melina Gaddi" userId="6ce0e161-6b58-4cad-8091-30153288aff7" providerId="ADAL" clId="{55026031-8619-4500-A978-0A6034977DA9}" dt="2024-01-15T08:57:49.232" v="1220" actId="478"/>
          <ac:spMkLst>
            <pc:docMk/>
            <pc:sldMk cId="1546951201" sldId="284"/>
            <ac:spMk id="9" creationId="{AD3EA865-9A64-4086-7144-C68552CA7083}"/>
          </ac:spMkLst>
        </pc:spChg>
        <pc:spChg chg="mod">
          <ac:chgData name="Melina Gaddi" userId="6ce0e161-6b58-4cad-8091-30153288aff7" providerId="ADAL" clId="{55026031-8619-4500-A978-0A6034977DA9}" dt="2024-01-15T10:11:01.107" v="1958" actId="255"/>
          <ac:spMkLst>
            <pc:docMk/>
            <pc:sldMk cId="1546951201" sldId="284"/>
            <ac:spMk id="12" creationId="{9751FE4C-894E-29A9-AE61-749DF58EBD69}"/>
          </ac:spMkLst>
        </pc:spChg>
        <pc:spChg chg="del">
          <ac:chgData name="Melina Gaddi" userId="6ce0e161-6b58-4cad-8091-30153288aff7" providerId="ADAL" clId="{55026031-8619-4500-A978-0A6034977DA9}" dt="2024-01-15T09:03:50.913" v="1288" actId="478"/>
          <ac:spMkLst>
            <pc:docMk/>
            <pc:sldMk cId="1546951201" sldId="284"/>
            <ac:spMk id="13" creationId="{0971DE5A-29A5-88CB-7E51-A9D93849B7C6}"/>
          </ac:spMkLst>
        </pc:spChg>
        <pc:spChg chg="add del mod">
          <ac:chgData name="Melina Gaddi" userId="6ce0e161-6b58-4cad-8091-30153288aff7" providerId="ADAL" clId="{55026031-8619-4500-A978-0A6034977DA9}" dt="2024-01-15T09:03:57.254" v="1291" actId="478"/>
          <ac:spMkLst>
            <pc:docMk/>
            <pc:sldMk cId="1546951201" sldId="284"/>
            <ac:spMk id="14" creationId="{1FB6EAC3-AAFF-BEBD-E3E5-C3B42362FEF0}"/>
          </ac:spMkLst>
        </pc:spChg>
        <pc:spChg chg="add del mod">
          <ac:chgData name="Melina Gaddi" userId="6ce0e161-6b58-4cad-8091-30153288aff7" providerId="ADAL" clId="{55026031-8619-4500-A978-0A6034977DA9}" dt="2024-01-15T09:04:02.625" v="1292" actId="478"/>
          <ac:spMkLst>
            <pc:docMk/>
            <pc:sldMk cId="1546951201" sldId="284"/>
            <ac:spMk id="18" creationId="{2520740D-E4F4-7DBA-9F91-10E5C0656D2E}"/>
          </ac:spMkLst>
        </pc:spChg>
        <pc:grpChg chg="add mod">
          <ac:chgData name="Melina Gaddi" userId="6ce0e161-6b58-4cad-8091-30153288aff7" providerId="ADAL" clId="{55026031-8619-4500-A978-0A6034977DA9}" dt="2024-01-15T09:59:18.478" v="1872" actId="1076"/>
          <ac:grpSpMkLst>
            <pc:docMk/>
            <pc:sldMk cId="1546951201" sldId="284"/>
            <ac:grpSpMk id="7" creationId="{A27B1B49-3D6D-BABA-86AD-15E5F810CAB7}"/>
          </ac:grpSpMkLst>
        </pc:grpChg>
        <pc:picChg chg="mod">
          <ac:chgData name="Melina Gaddi" userId="6ce0e161-6b58-4cad-8091-30153288aff7" providerId="ADAL" clId="{55026031-8619-4500-A978-0A6034977DA9}" dt="2024-01-15T10:17:22.874" v="2009" actId="2084"/>
          <ac:picMkLst>
            <pc:docMk/>
            <pc:sldMk cId="1546951201" sldId="284"/>
            <ac:picMk id="5" creationId="{11B641CA-1788-EE67-15F1-5818DBDD1596}"/>
          </ac:picMkLst>
        </pc:picChg>
        <pc:picChg chg="del mod">
          <ac:chgData name="Melina Gaddi" userId="6ce0e161-6b58-4cad-8091-30153288aff7" providerId="ADAL" clId="{55026031-8619-4500-A978-0A6034977DA9}" dt="2024-01-15T09:02:36.977" v="1273" actId="478"/>
          <ac:picMkLst>
            <pc:docMk/>
            <pc:sldMk cId="1546951201" sldId="284"/>
            <ac:picMk id="8" creationId="{AAB5D8B7-193A-7226-4AE8-23F0C446FF0D}"/>
          </ac:picMkLst>
        </pc:picChg>
        <pc:picChg chg="mod">
          <ac:chgData name="Melina Gaddi" userId="6ce0e161-6b58-4cad-8091-30153288aff7" providerId="ADAL" clId="{55026031-8619-4500-A978-0A6034977DA9}" dt="2024-01-15T10:17:46.264" v="2015" actId="2084"/>
          <ac:picMkLst>
            <pc:docMk/>
            <pc:sldMk cId="1546951201" sldId="284"/>
            <ac:picMk id="11" creationId="{9C750A67-AD42-7537-CF23-CF4CD0F39DDE}"/>
          </ac:picMkLst>
        </pc:picChg>
        <pc:picChg chg="mod">
          <ac:chgData name="Melina Gaddi" userId="6ce0e161-6b58-4cad-8091-30153288aff7" providerId="ADAL" clId="{55026031-8619-4500-A978-0A6034977DA9}" dt="2024-01-15T10:17:38.115" v="2013" actId="208"/>
          <ac:picMkLst>
            <pc:docMk/>
            <pc:sldMk cId="1546951201" sldId="284"/>
            <ac:picMk id="15" creationId="{1C127D98-06F4-15AE-64F8-E9CD2083BA87}"/>
          </ac:picMkLst>
        </pc:picChg>
        <pc:picChg chg="del">
          <ac:chgData name="Melina Gaddi" userId="6ce0e161-6b58-4cad-8091-30153288aff7" providerId="ADAL" clId="{55026031-8619-4500-A978-0A6034977DA9}" dt="2024-01-15T08:56:32.074" v="1046" actId="478"/>
          <ac:picMkLst>
            <pc:docMk/>
            <pc:sldMk cId="1546951201" sldId="284"/>
            <ac:picMk id="16" creationId="{3792C174-5B37-7AE6-7718-72FE897CE2F4}"/>
          </ac:picMkLst>
        </pc:picChg>
      </pc:sldChg>
      <pc:sldChg chg="del ord">
        <pc:chgData name="Melina Gaddi" userId="6ce0e161-6b58-4cad-8091-30153288aff7" providerId="ADAL" clId="{55026031-8619-4500-A978-0A6034977DA9}" dt="2024-01-15T09:56:39.242" v="1850" actId="2696"/>
        <pc:sldMkLst>
          <pc:docMk/>
          <pc:sldMk cId="2833415865" sldId="285"/>
        </pc:sldMkLst>
      </pc:sldChg>
      <pc:sldChg chg="del">
        <pc:chgData name="Melina Gaddi" userId="6ce0e161-6b58-4cad-8091-30153288aff7" providerId="ADAL" clId="{55026031-8619-4500-A978-0A6034977DA9}" dt="2024-01-15T09:56:44.075" v="1852" actId="2696"/>
        <pc:sldMkLst>
          <pc:docMk/>
          <pc:sldMk cId="730380993" sldId="286"/>
        </pc:sldMkLst>
      </pc:sldChg>
      <pc:sldChg chg="del">
        <pc:chgData name="Melina Gaddi" userId="6ce0e161-6b58-4cad-8091-30153288aff7" providerId="ADAL" clId="{55026031-8619-4500-A978-0A6034977DA9}" dt="2024-01-15T09:57:41.270" v="1863" actId="2696"/>
        <pc:sldMkLst>
          <pc:docMk/>
          <pc:sldMk cId="2004333277" sldId="288"/>
        </pc:sldMkLst>
      </pc:sldChg>
      <pc:sldChg chg="del">
        <pc:chgData name="Melina Gaddi" userId="6ce0e161-6b58-4cad-8091-30153288aff7" providerId="ADAL" clId="{55026031-8619-4500-A978-0A6034977DA9}" dt="2024-01-15T09:57:43.874" v="1864" actId="2696"/>
        <pc:sldMkLst>
          <pc:docMk/>
          <pc:sldMk cId="1456694643" sldId="289"/>
        </pc:sldMkLst>
      </pc:sldChg>
      <pc:sldChg chg="del">
        <pc:chgData name="Melina Gaddi" userId="6ce0e161-6b58-4cad-8091-30153288aff7" providerId="ADAL" clId="{55026031-8619-4500-A978-0A6034977DA9}" dt="2024-01-15T09:57:47.096" v="1865" actId="2696"/>
        <pc:sldMkLst>
          <pc:docMk/>
          <pc:sldMk cId="4117030221" sldId="290"/>
        </pc:sldMkLst>
      </pc:sldChg>
      <pc:sldChg chg="del">
        <pc:chgData name="Melina Gaddi" userId="6ce0e161-6b58-4cad-8091-30153288aff7" providerId="ADAL" clId="{55026031-8619-4500-A978-0A6034977DA9}" dt="2024-01-15T09:57:49.889" v="1866" actId="2696"/>
        <pc:sldMkLst>
          <pc:docMk/>
          <pc:sldMk cId="2656175425" sldId="292"/>
        </pc:sldMkLst>
      </pc:sldChg>
      <pc:sldChg chg="new del">
        <pc:chgData name="Melina Gaddi" userId="6ce0e161-6b58-4cad-8091-30153288aff7" providerId="ADAL" clId="{55026031-8619-4500-A978-0A6034977DA9}" dt="2024-01-15T09:55:52.203" v="1849" actId="2696"/>
        <pc:sldMkLst>
          <pc:docMk/>
          <pc:sldMk cId="1102251890" sldId="294"/>
        </pc:sldMkLst>
      </pc:sldChg>
      <pc:sldChg chg="addSp delSp modSp add mod">
        <pc:chgData name="Melina Gaddi" userId="6ce0e161-6b58-4cad-8091-30153288aff7" providerId="ADAL" clId="{55026031-8619-4500-A978-0A6034977DA9}" dt="2024-01-15T10:13:16.862" v="2002" actId="207"/>
        <pc:sldMkLst>
          <pc:docMk/>
          <pc:sldMk cId="985858129" sldId="295"/>
        </pc:sldMkLst>
        <pc:spChg chg="add mod">
          <ac:chgData name="Melina Gaddi" userId="6ce0e161-6b58-4cad-8091-30153288aff7" providerId="ADAL" clId="{55026031-8619-4500-A978-0A6034977DA9}" dt="2024-01-15T10:13:07.916" v="1999" actId="207"/>
          <ac:spMkLst>
            <pc:docMk/>
            <pc:sldMk cId="985858129" sldId="295"/>
            <ac:spMk id="3" creationId="{97D50D95-AAA3-9C69-E214-47A39DB4238D}"/>
          </ac:spMkLst>
        </pc:spChg>
        <pc:spChg chg="mod">
          <ac:chgData name="Melina Gaddi" userId="6ce0e161-6b58-4cad-8091-30153288aff7" providerId="ADAL" clId="{55026031-8619-4500-A978-0A6034977DA9}" dt="2024-01-15T10:12:53.181" v="1997" actId="20577"/>
          <ac:spMkLst>
            <pc:docMk/>
            <pc:sldMk cId="985858129" sldId="295"/>
            <ac:spMk id="7" creationId="{584920E0-6FC5-D095-B424-34F96B2D9083}"/>
          </ac:spMkLst>
        </pc:spChg>
        <pc:spChg chg="add mod">
          <ac:chgData name="Melina Gaddi" userId="6ce0e161-6b58-4cad-8091-30153288aff7" providerId="ADAL" clId="{55026031-8619-4500-A978-0A6034977DA9}" dt="2024-01-15T10:13:11.932" v="2000" actId="207"/>
          <ac:spMkLst>
            <pc:docMk/>
            <pc:sldMk cId="985858129" sldId="295"/>
            <ac:spMk id="12" creationId="{D999878C-EED9-8AAB-6B25-6EB2C2C4DDBA}"/>
          </ac:spMkLst>
        </pc:spChg>
        <pc:spChg chg="add mod">
          <ac:chgData name="Melina Gaddi" userId="6ce0e161-6b58-4cad-8091-30153288aff7" providerId="ADAL" clId="{55026031-8619-4500-A978-0A6034977DA9}" dt="2024-01-15T10:13:14.391" v="2001" actId="207"/>
          <ac:spMkLst>
            <pc:docMk/>
            <pc:sldMk cId="985858129" sldId="295"/>
            <ac:spMk id="17" creationId="{3A346537-61C5-4BA9-58BD-DDDFECC52379}"/>
          </ac:spMkLst>
        </pc:spChg>
        <pc:spChg chg="add mod">
          <ac:chgData name="Melina Gaddi" userId="6ce0e161-6b58-4cad-8091-30153288aff7" providerId="ADAL" clId="{55026031-8619-4500-A978-0A6034977DA9}" dt="2024-01-15T10:13:16.862" v="2002" actId="207"/>
          <ac:spMkLst>
            <pc:docMk/>
            <pc:sldMk cId="985858129" sldId="295"/>
            <ac:spMk id="22" creationId="{94D9D7AD-EC6A-1831-22A9-783337D5E6AB}"/>
          </ac:spMkLst>
        </pc:spChg>
        <pc:picChg chg="add del mod">
          <ac:chgData name="Melina Gaddi" userId="6ce0e161-6b58-4cad-8091-30153288aff7" providerId="ADAL" clId="{55026031-8619-4500-A978-0A6034977DA9}" dt="2024-01-15T08:16:48.267" v="45" actId="478"/>
          <ac:picMkLst>
            <pc:docMk/>
            <pc:sldMk cId="985858129" sldId="295"/>
            <ac:picMk id="2" creationId="{56E747C3-DCFE-8A99-E54D-007CDC683622}"/>
          </ac:picMkLst>
        </pc:picChg>
        <pc:picChg chg="del">
          <ac:chgData name="Melina Gaddi" userId="6ce0e161-6b58-4cad-8091-30153288aff7" providerId="ADAL" clId="{55026031-8619-4500-A978-0A6034977DA9}" dt="2024-01-15T08:22:39.439" v="162" actId="478"/>
          <ac:picMkLst>
            <pc:docMk/>
            <pc:sldMk cId="985858129" sldId="295"/>
            <ac:picMk id="5" creationId="{C6B22B40-303F-8786-2554-8F5F04FCDA5E}"/>
          </ac:picMkLst>
        </pc:picChg>
        <pc:picChg chg="add mod">
          <ac:chgData name="Melina Gaddi" userId="6ce0e161-6b58-4cad-8091-30153288aff7" providerId="ADAL" clId="{55026031-8619-4500-A978-0A6034977DA9}" dt="2024-01-15T10:12:24.170" v="1972" actId="27349"/>
          <ac:picMkLst>
            <pc:docMk/>
            <pc:sldMk cId="985858129" sldId="295"/>
            <ac:picMk id="6" creationId="{227D027A-8E19-EE93-5E78-77EFD721EF7B}"/>
          </ac:picMkLst>
        </pc:picChg>
        <pc:picChg chg="del">
          <ac:chgData name="Melina Gaddi" userId="6ce0e161-6b58-4cad-8091-30153288aff7" providerId="ADAL" clId="{55026031-8619-4500-A978-0A6034977DA9}" dt="2024-01-15T08:22:42.753" v="166" actId="478"/>
          <ac:picMkLst>
            <pc:docMk/>
            <pc:sldMk cId="985858129" sldId="295"/>
            <ac:picMk id="8" creationId="{83307BA4-E388-F00C-510D-32DD008C6DCA}"/>
          </ac:picMkLst>
        </pc:picChg>
        <pc:picChg chg="add mod">
          <ac:chgData name="Melina Gaddi" userId="6ce0e161-6b58-4cad-8091-30153288aff7" providerId="ADAL" clId="{55026031-8619-4500-A978-0A6034977DA9}" dt="2024-01-15T10:12:26.149" v="1973" actId="27349"/>
          <ac:picMkLst>
            <pc:docMk/>
            <pc:sldMk cId="985858129" sldId="295"/>
            <ac:picMk id="10" creationId="{D161ABC1-2AA3-51D3-D4A7-43A0F5C4BA78}"/>
          </ac:picMkLst>
        </pc:picChg>
        <pc:picChg chg="add del mod">
          <ac:chgData name="Melina Gaddi" userId="6ce0e161-6b58-4cad-8091-30153288aff7" providerId="ADAL" clId="{55026031-8619-4500-A978-0A6034977DA9}" dt="2024-01-15T08:19:47.828" v="61" actId="478"/>
          <ac:picMkLst>
            <pc:docMk/>
            <pc:sldMk cId="985858129" sldId="295"/>
            <ac:picMk id="11" creationId="{26D42DCA-ED44-44F7-F788-CE6AA9BD105F}"/>
          </ac:picMkLst>
        </pc:picChg>
        <pc:picChg chg="del">
          <ac:chgData name="Melina Gaddi" userId="6ce0e161-6b58-4cad-8091-30153288aff7" providerId="ADAL" clId="{55026031-8619-4500-A978-0A6034977DA9}" dt="2024-01-15T08:22:42.270" v="165" actId="478"/>
          <ac:picMkLst>
            <pc:docMk/>
            <pc:sldMk cId="985858129" sldId="295"/>
            <ac:picMk id="14" creationId="{916A94C3-9240-2101-820F-23B7414CBAE6}"/>
          </ac:picMkLst>
        </pc:picChg>
        <pc:picChg chg="add mod">
          <ac:chgData name="Melina Gaddi" userId="6ce0e161-6b58-4cad-8091-30153288aff7" providerId="ADAL" clId="{55026031-8619-4500-A978-0A6034977DA9}" dt="2024-01-15T10:12:28.394" v="1974" actId="27349"/>
          <ac:picMkLst>
            <pc:docMk/>
            <pc:sldMk cId="985858129" sldId="295"/>
            <ac:picMk id="15" creationId="{CE077B11-2F5C-67E7-AA7A-D18C7D9936EA}"/>
          </ac:picMkLst>
        </pc:picChg>
        <pc:picChg chg="del">
          <ac:chgData name="Melina Gaddi" userId="6ce0e161-6b58-4cad-8091-30153288aff7" providerId="ADAL" clId="{55026031-8619-4500-A978-0A6034977DA9}" dt="2024-01-15T08:22:41.278" v="164" actId="478"/>
          <ac:picMkLst>
            <pc:docMk/>
            <pc:sldMk cId="985858129" sldId="295"/>
            <ac:picMk id="16" creationId="{D6A064DD-E1E6-7E03-B024-A58B209EE004}"/>
          </ac:picMkLst>
        </pc:picChg>
        <pc:picChg chg="del">
          <ac:chgData name="Melina Gaddi" userId="6ce0e161-6b58-4cad-8091-30153288aff7" providerId="ADAL" clId="{55026031-8619-4500-A978-0A6034977DA9}" dt="2024-01-15T08:22:40.394" v="163" actId="478"/>
          <ac:picMkLst>
            <pc:docMk/>
            <pc:sldMk cId="985858129" sldId="295"/>
            <ac:picMk id="18" creationId="{CD0D38D5-A9B0-A6C9-F024-E5FCFFA7CC07}"/>
          </ac:picMkLst>
        </pc:picChg>
        <pc:picChg chg="del">
          <ac:chgData name="Melina Gaddi" userId="6ce0e161-6b58-4cad-8091-30153288aff7" providerId="ADAL" clId="{55026031-8619-4500-A978-0A6034977DA9}" dt="2024-01-15T08:02:45.326" v="22" actId="478"/>
          <ac:picMkLst>
            <pc:docMk/>
            <pc:sldMk cId="985858129" sldId="295"/>
            <ac:picMk id="20" creationId="{B4FC37E7-7C5E-2A3E-CECF-90BDB903989E}"/>
          </ac:picMkLst>
        </pc:picChg>
        <pc:picChg chg="add del mod">
          <ac:chgData name="Melina Gaddi" userId="6ce0e161-6b58-4cad-8091-30153288aff7" providerId="ADAL" clId="{55026031-8619-4500-A978-0A6034977DA9}" dt="2024-01-15T08:30:09.051" v="314" actId="478"/>
          <ac:picMkLst>
            <pc:docMk/>
            <pc:sldMk cId="985858129" sldId="295"/>
            <ac:picMk id="21" creationId="{ABFF6F03-DC2B-562F-B66F-67D204201D62}"/>
          </ac:picMkLst>
        </pc:picChg>
        <pc:picChg chg="add mod">
          <ac:chgData name="Melina Gaddi" userId="6ce0e161-6b58-4cad-8091-30153288aff7" providerId="ADAL" clId="{55026031-8619-4500-A978-0A6034977DA9}" dt="2024-01-15T10:12:30.387" v="1975" actId="27349"/>
          <ac:picMkLst>
            <pc:docMk/>
            <pc:sldMk cId="985858129" sldId="295"/>
            <ac:picMk id="24" creationId="{FE2C9293-F735-E9E6-E5CA-19053C56047E}"/>
          </ac:picMkLst>
        </pc:picChg>
      </pc:sldChg>
    </pc:docChg>
  </pc:docChgLst>
  <pc:docChgLst>
    <pc:chgData name="Bastien Aucourt" userId="S::b.aucourt@ffco.org::a5d899e4-3c3a-415e-9bce-d064550ce3ba" providerId="AD" clId="Web-{3926354B-B01B-7F37-57E0-158495B406AA}"/>
    <pc:docChg chg="modSld">
      <pc:chgData name="Bastien Aucourt" userId="S::b.aucourt@ffco.org::a5d899e4-3c3a-415e-9bce-d064550ce3ba" providerId="AD" clId="Web-{3926354B-B01B-7F37-57E0-158495B406AA}" dt="2023-04-11T08:04:40.223" v="1" actId="1076"/>
      <pc:docMkLst>
        <pc:docMk/>
      </pc:docMkLst>
      <pc:sldChg chg="modSp">
        <pc:chgData name="Bastien Aucourt" userId="S::b.aucourt@ffco.org::a5d899e4-3c3a-415e-9bce-d064550ce3ba" providerId="AD" clId="Web-{3926354B-B01B-7F37-57E0-158495B406AA}" dt="2023-04-11T08:04:40.223" v="1" actId="1076"/>
        <pc:sldMkLst>
          <pc:docMk/>
          <pc:sldMk cId="1276767920" sldId="262"/>
        </pc:sldMkLst>
        <pc:picChg chg="mod">
          <ac:chgData name="Bastien Aucourt" userId="S::b.aucourt@ffco.org::a5d899e4-3c3a-415e-9bce-d064550ce3ba" providerId="AD" clId="Web-{3926354B-B01B-7F37-57E0-158495B406AA}" dt="2023-04-11T08:04:40.223" v="1" actId="1076"/>
          <ac:picMkLst>
            <pc:docMk/>
            <pc:sldMk cId="1276767920" sldId="262"/>
            <ac:picMk id="9" creationId="{DF73FC07-37A6-BF4A-5A1B-742EEA91F05C}"/>
          </ac:picMkLst>
        </pc:picChg>
      </pc:sldChg>
    </pc:docChg>
  </pc:docChgLst>
  <pc:docChgLst>
    <pc:chgData name="Utilisateur invité" userId="S::urn:spo:anon#9fd4f37e0cabdd4da460d226e96a23b1334f50b9cc03930da174e46f1b224694::" providerId="AD" clId="Web-{E1AB2E82-FEAA-9212-4F0C-641DC356F3E5}"/>
    <pc:docChg chg="">
      <pc:chgData name="Utilisateur invité" userId="S::urn:spo:anon#9fd4f37e0cabdd4da460d226e96a23b1334f50b9cc03930da174e46f1b224694::" providerId="AD" clId="Web-{E1AB2E82-FEAA-9212-4F0C-641DC356F3E5}" dt="2023-04-20T09:06:03.790" v="2"/>
      <pc:docMkLst>
        <pc:docMk/>
      </pc:docMkLst>
      <pc:sldChg chg="addCm">
        <pc:chgData name="Utilisateur invité" userId="S::urn:spo:anon#9fd4f37e0cabdd4da460d226e96a23b1334f50b9cc03930da174e46f1b224694::" providerId="AD" clId="Web-{E1AB2E82-FEAA-9212-4F0C-641DC356F3E5}" dt="2023-04-20T09:03:32.708" v="0"/>
        <pc:sldMkLst>
          <pc:docMk/>
          <pc:sldMk cId="1091689610" sldId="263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Utilisateur invité" userId="S::urn:spo:anon#9fd4f37e0cabdd4da460d226e96a23b1334f50b9cc03930da174e46f1b224694::" providerId="AD" clId="Web-{E1AB2E82-FEAA-9212-4F0C-641DC356F3E5}" dt="2023-04-20T09:03:32.708" v="0"/>
              <pc2:cmMkLst xmlns:pc2="http://schemas.microsoft.com/office/powerpoint/2019/9/main/command">
                <pc:docMk/>
                <pc:sldMk cId="1091689610" sldId="263"/>
                <pc2:cmMk id="{001C0784-8405-4268-BBFC-7CA94214E3B1}"/>
              </pc2:cmMkLst>
            </pc226:cmChg>
          </p:ext>
        </pc:extLst>
      </pc:sldChg>
      <pc:sldChg chg="addCm">
        <pc:chgData name="Utilisateur invité" userId="S::urn:spo:anon#9fd4f37e0cabdd4da460d226e96a23b1334f50b9cc03930da174e46f1b224694::" providerId="AD" clId="Web-{E1AB2E82-FEAA-9212-4F0C-641DC356F3E5}" dt="2023-04-20T09:04:14.397" v="1"/>
        <pc:sldMkLst>
          <pc:docMk/>
          <pc:sldMk cId="1448061004" sldId="265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Utilisateur invité" userId="S::urn:spo:anon#9fd4f37e0cabdd4da460d226e96a23b1334f50b9cc03930da174e46f1b224694::" providerId="AD" clId="Web-{E1AB2E82-FEAA-9212-4F0C-641DC356F3E5}" dt="2023-04-20T09:04:14.397" v="1"/>
              <pc2:cmMkLst xmlns:pc2="http://schemas.microsoft.com/office/powerpoint/2019/9/main/command">
                <pc:docMk/>
                <pc:sldMk cId="1448061004" sldId="265"/>
                <pc2:cmMk id="{FC073A9F-4D4C-4F21-8058-48A821B89593}"/>
              </pc2:cmMkLst>
            </pc226:cmChg>
          </p:ext>
        </pc:extLst>
      </pc:sldChg>
      <pc:sldChg chg="addCm">
        <pc:chgData name="Utilisateur invité" userId="S::urn:spo:anon#9fd4f37e0cabdd4da460d226e96a23b1334f50b9cc03930da174e46f1b224694::" providerId="AD" clId="Web-{E1AB2E82-FEAA-9212-4F0C-641DC356F3E5}" dt="2023-04-20T09:06:03.790" v="2"/>
        <pc:sldMkLst>
          <pc:docMk/>
          <pc:sldMk cId="1546951201" sldId="284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Utilisateur invité" userId="S::urn:spo:anon#9fd4f37e0cabdd4da460d226e96a23b1334f50b9cc03930da174e46f1b224694::" providerId="AD" clId="Web-{E1AB2E82-FEAA-9212-4F0C-641DC356F3E5}" dt="2023-04-20T09:06:03.790" v="2"/>
              <pc2:cmMkLst xmlns:pc2="http://schemas.microsoft.com/office/powerpoint/2019/9/main/command">
                <pc:docMk/>
                <pc:sldMk cId="1546951201" sldId="284"/>
                <pc2:cmMk id="{CFD09A49-50C1-462B-8B3C-24FB1858A952}"/>
              </pc2:cmMkLst>
            </pc226:cmChg>
          </p:ext>
        </pc:extLst>
      </pc:sldChg>
    </pc:docChg>
  </pc:docChgLst>
  <pc:docChgLst>
    <pc:chgData name="Amandine Janura" userId="ef836a9d-f5ab-4850-acf1-099e8fbfe25d" providerId="ADAL" clId="{240E542C-2C72-41F6-B236-5D3E0F0EF1E9}"/>
    <pc:docChg chg="custSel modSld">
      <pc:chgData name="Amandine Janura" userId="ef836a9d-f5ab-4850-acf1-099e8fbfe25d" providerId="ADAL" clId="{240E542C-2C72-41F6-B236-5D3E0F0EF1E9}" dt="2023-03-14T08:28:06.296" v="2" actId="478"/>
      <pc:docMkLst>
        <pc:docMk/>
      </pc:docMkLst>
      <pc:sldChg chg="addSp delSp modSp mod">
        <pc:chgData name="Amandine Janura" userId="ef836a9d-f5ab-4850-acf1-099e8fbfe25d" providerId="ADAL" clId="{240E542C-2C72-41F6-B236-5D3E0F0EF1E9}" dt="2023-03-14T08:28:06.296" v="2" actId="478"/>
        <pc:sldMkLst>
          <pc:docMk/>
          <pc:sldMk cId="1276767920" sldId="262"/>
        </pc:sldMkLst>
        <pc:picChg chg="add del mod">
          <ac:chgData name="Amandine Janura" userId="ef836a9d-f5ab-4850-acf1-099e8fbfe25d" providerId="ADAL" clId="{240E542C-2C72-41F6-B236-5D3E0F0EF1E9}" dt="2023-03-14T08:28:06.296" v="2" actId="478"/>
          <ac:picMkLst>
            <pc:docMk/>
            <pc:sldMk cId="1276767920" sldId="262"/>
            <ac:picMk id="2" creationId="{3288BCFF-27CD-BA6D-8785-4C0753F0B01E}"/>
          </ac:picMkLst>
        </pc:picChg>
      </pc:sldChg>
    </pc:docChg>
  </pc:docChgLst>
  <pc:docChgLst>
    <pc:chgData name="justine" userId="e681af11-5337-494d-9ef0-ed10cd8ce7ba" providerId="ADAL" clId="{72749133-1206-42B4-91F9-BCB71382F1B2}"/>
    <pc:docChg chg="undo redo custSel addSld delSld modSld sldOrd">
      <pc:chgData name="justine" userId="e681af11-5337-494d-9ef0-ed10cd8ce7ba" providerId="ADAL" clId="{72749133-1206-42B4-91F9-BCB71382F1B2}" dt="2023-05-16T09:42:17.960" v="2302"/>
      <pc:docMkLst>
        <pc:docMk/>
      </pc:docMkLst>
      <pc:sldChg chg="addSp delSp modSp mod">
        <pc:chgData name="justine" userId="e681af11-5337-494d-9ef0-ed10cd8ce7ba" providerId="ADAL" clId="{72749133-1206-42B4-91F9-BCB71382F1B2}" dt="2023-04-14T07:37:28.751" v="2054" actId="1076"/>
        <pc:sldMkLst>
          <pc:docMk/>
          <pc:sldMk cId="1276767920" sldId="262"/>
        </pc:sldMkLst>
        <pc:picChg chg="add del mod">
          <ac:chgData name="justine" userId="e681af11-5337-494d-9ef0-ed10cd8ce7ba" providerId="ADAL" clId="{72749133-1206-42B4-91F9-BCB71382F1B2}" dt="2023-04-14T07:31:15.354" v="1973" actId="22"/>
          <ac:picMkLst>
            <pc:docMk/>
            <pc:sldMk cId="1276767920" sldId="262"/>
            <ac:picMk id="3" creationId="{838FEA40-02A8-BAAC-3144-1CC09B68B89E}"/>
          </ac:picMkLst>
        </pc:picChg>
        <pc:picChg chg="add mod">
          <ac:chgData name="justine" userId="e681af11-5337-494d-9ef0-ed10cd8ce7ba" providerId="ADAL" clId="{72749133-1206-42B4-91F9-BCB71382F1B2}" dt="2023-04-14T07:36:28.760" v="2046" actId="1076"/>
          <ac:picMkLst>
            <pc:docMk/>
            <pc:sldMk cId="1276767920" sldId="262"/>
            <ac:picMk id="5" creationId="{C6B22B40-303F-8786-2554-8F5F04FCDA5E}"/>
          </ac:picMkLst>
        </pc:picChg>
        <pc:picChg chg="add mod">
          <ac:chgData name="justine" userId="e681af11-5337-494d-9ef0-ed10cd8ce7ba" providerId="ADAL" clId="{72749133-1206-42B4-91F9-BCB71382F1B2}" dt="2023-04-14T07:36:28.760" v="2046" actId="1076"/>
          <ac:picMkLst>
            <pc:docMk/>
            <pc:sldMk cId="1276767920" sldId="262"/>
            <ac:picMk id="8" creationId="{83307BA4-E388-F00C-510D-32DD008C6DCA}"/>
          </ac:picMkLst>
        </pc:picChg>
        <pc:picChg chg="del">
          <ac:chgData name="justine" userId="e681af11-5337-494d-9ef0-ed10cd8ce7ba" providerId="ADAL" clId="{72749133-1206-42B4-91F9-BCB71382F1B2}" dt="2023-04-14T07:30:53.063" v="1968" actId="478"/>
          <ac:picMkLst>
            <pc:docMk/>
            <pc:sldMk cId="1276767920" sldId="262"/>
            <ac:picMk id="9" creationId="{DF73FC07-37A6-BF4A-5A1B-742EEA91F05C}"/>
          </ac:picMkLst>
        </pc:picChg>
        <pc:picChg chg="del">
          <ac:chgData name="justine" userId="e681af11-5337-494d-9ef0-ed10cd8ce7ba" providerId="ADAL" clId="{72749133-1206-42B4-91F9-BCB71382F1B2}" dt="2023-04-14T07:30:52.700" v="1967" actId="478"/>
          <ac:picMkLst>
            <pc:docMk/>
            <pc:sldMk cId="1276767920" sldId="262"/>
            <ac:picMk id="10" creationId="{12F225C0-A71B-91C6-22A1-AEF0B233A3EC}"/>
          </ac:picMkLst>
        </pc:picChg>
        <pc:picChg chg="del">
          <ac:chgData name="justine" userId="e681af11-5337-494d-9ef0-ed10cd8ce7ba" providerId="ADAL" clId="{72749133-1206-42B4-91F9-BCB71382F1B2}" dt="2023-04-14T07:30:52.172" v="1966" actId="478"/>
          <ac:picMkLst>
            <pc:docMk/>
            <pc:sldMk cId="1276767920" sldId="262"/>
            <ac:picMk id="11" creationId="{22F0644F-60F7-2CAF-731F-2194F1D38440}"/>
          </ac:picMkLst>
        </pc:picChg>
        <pc:picChg chg="del">
          <ac:chgData name="justine" userId="e681af11-5337-494d-9ef0-ed10cd8ce7ba" providerId="ADAL" clId="{72749133-1206-42B4-91F9-BCB71382F1B2}" dt="2023-04-14T07:30:53.563" v="1969" actId="478"/>
          <ac:picMkLst>
            <pc:docMk/>
            <pc:sldMk cId="1276767920" sldId="262"/>
            <ac:picMk id="12" creationId="{68FA3426-9036-459C-CF04-43A4E567A525}"/>
          </ac:picMkLst>
        </pc:picChg>
        <pc:picChg chg="add mod">
          <ac:chgData name="justine" userId="e681af11-5337-494d-9ef0-ed10cd8ce7ba" providerId="ADAL" clId="{72749133-1206-42B4-91F9-BCB71382F1B2}" dt="2023-04-14T07:36:28.760" v="2046" actId="1076"/>
          <ac:picMkLst>
            <pc:docMk/>
            <pc:sldMk cId="1276767920" sldId="262"/>
            <ac:picMk id="14" creationId="{916A94C3-9240-2101-820F-23B7414CBAE6}"/>
          </ac:picMkLst>
        </pc:picChg>
        <pc:picChg chg="add mod ord modCrop">
          <ac:chgData name="justine" userId="e681af11-5337-494d-9ef0-ed10cd8ce7ba" providerId="ADAL" clId="{72749133-1206-42B4-91F9-BCB71382F1B2}" dt="2023-04-14T07:36:28.760" v="2046" actId="1076"/>
          <ac:picMkLst>
            <pc:docMk/>
            <pc:sldMk cId="1276767920" sldId="262"/>
            <ac:picMk id="16" creationId="{D6A064DD-E1E6-7E03-B024-A58B209EE004}"/>
          </ac:picMkLst>
        </pc:picChg>
        <pc:picChg chg="add mod ord">
          <ac:chgData name="justine" userId="e681af11-5337-494d-9ef0-ed10cd8ce7ba" providerId="ADAL" clId="{72749133-1206-42B4-91F9-BCB71382F1B2}" dt="2023-04-14T07:36:28.760" v="2046" actId="1076"/>
          <ac:picMkLst>
            <pc:docMk/>
            <pc:sldMk cId="1276767920" sldId="262"/>
            <ac:picMk id="18" creationId="{CD0D38D5-A9B0-A6C9-F024-E5FCFFA7CC07}"/>
          </ac:picMkLst>
        </pc:picChg>
        <pc:picChg chg="add mod">
          <ac:chgData name="justine" userId="e681af11-5337-494d-9ef0-ed10cd8ce7ba" providerId="ADAL" clId="{72749133-1206-42B4-91F9-BCB71382F1B2}" dt="2023-04-14T07:37:28.751" v="2054" actId="1076"/>
          <ac:picMkLst>
            <pc:docMk/>
            <pc:sldMk cId="1276767920" sldId="262"/>
            <ac:picMk id="20" creationId="{B4FC37E7-7C5E-2A3E-CECF-90BDB903989E}"/>
          </ac:picMkLst>
        </pc:picChg>
        <pc:picChg chg="add mod">
          <ac:chgData name="justine" userId="e681af11-5337-494d-9ef0-ed10cd8ce7ba" providerId="ADAL" clId="{72749133-1206-42B4-91F9-BCB71382F1B2}" dt="2023-04-14T07:37:28.751" v="2054" actId="1076"/>
          <ac:picMkLst>
            <pc:docMk/>
            <pc:sldMk cId="1276767920" sldId="262"/>
            <ac:picMk id="22" creationId="{48DE1823-888B-BDEE-F99D-2A9C12B251C0}"/>
          </ac:picMkLst>
        </pc:picChg>
      </pc:sldChg>
      <pc:sldChg chg="modSp mod">
        <pc:chgData name="justine" userId="e681af11-5337-494d-9ef0-ed10cd8ce7ba" providerId="ADAL" clId="{72749133-1206-42B4-91F9-BCB71382F1B2}" dt="2023-04-07T10:20:14.826" v="1" actId="20577"/>
        <pc:sldMkLst>
          <pc:docMk/>
          <pc:sldMk cId="1091689610" sldId="263"/>
        </pc:sldMkLst>
        <pc:spChg chg="mod">
          <ac:chgData name="justine" userId="e681af11-5337-494d-9ef0-ed10cd8ce7ba" providerId="ADAL" clId="{72749133-1206-42B4-91F9-BCB71382F1B2}" dt="2023-04-07T10:20:14.826" v="1" actId="20577"/>
          <ac:spMkLst>
            <pc:docMk/>
            <pc:sldMk cId="1091689610" sldId="263"/>
            <ac:spMk id="2" creationId="{1CB7AEEF-035C-5AAA-6E25-AD8B0C4E5C6F}"/>
          </ac:spMkLst>
        </pc:spChg>
      </pc:sldChg>
      <pc:sldChg chg="modSp mod delCm">
        <pc:chgData name="justine" userId="e681af11-5337-494d-9ef0-ed10cd8ce7ba" providerId="ADAL" clId="{72749133-1206-42B4-91F9-BCB71382F1B2}" dt="2023-05-16T09:42:03.142" v="2293"/>
        <pc:sldMkLst>
          <pc:docMk/>
          <pc:sldMk cId="3365398100" sldId="264"/>
        </pc:sldMkLst>
        <pc:spChg chg="mod">
          <ac:chgData name="justine" userId="e681af11-5337-494d-9ef0-ed10cd8ce7ba" providerId="ADAL" clId="{72749133-1206-42B4-91F9-BCB71382F1B2}" dt="2023-05-16T09:41:58.628" v="2292" actId="20577"/>
          <ac:spMkLst>
            <pc:docMk/>
            <pc:sldMk cId="3365398100" sldId="264"/>
            <ac:spMk id="3" creationId="{FEB57520-2046-A042-45B7-8F2E0C99BDD2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justine" userId="e681af11-5337-494d-9ef0-ed10cd8ce7ba" providerId="ADAL" clId="{72749133-1206-42B4-91F9-BCB71382F1B2}" dt="2023-05-16T09:42:03.142" v="2293"/>
              <pc2:cmMkLst xmlns:pc2="http://schemas.microsoft.com/office/powerpoint/2019/9/main/command">
                <pc:docMk/>
                <pc:sldMk cId="3365398100" sldId="264"/>
                <pc2:cmMk id="{134C94C7-B0B5-45B2-82EF-713AE31B4037}"/>
              </pc2:cmMkLst>
            </pc226:cmChg>
          </p:ext>
        </pc:extLst>
      </pc:sldChg>
      <pc:sldChg chg="delSp modSp mod delCm modCm">
        <pc:chgData name="justine" userId="e681af11-5337-494d-9ef0-ed10cd8ce7ba" providerId="ADAL" clId="{72749133-1206-42B4-91F9-BCB71382F1B2}" dt="2023-05-16T09:42:17.960" v="2302"/>
        <pc:sldMkLst>
          <pc:docMk/>
          <pc:sldMk cId="1448061004" sldId="265"/>
        </pc:sldMkLst>
        <pc:spChg chg="mod">
          <ac:chgData name="justine" userId="e681af11-5337-494d-9ef0-ed10cd8ce7ba" providerId="ADAL" clId="{72749133-1206-42B4-91F9-BCB71382F1B2}" dt="2023-04-07T10:23:26.612" v="32" actId="20577"/>
          <ac:spMkLst>
            <pc:docMk/>
            <pc:sldMk cId="1448061004" sldId="265"/>
            <ac:spMk id="3" creationId="{DF5C1D71-37E3-F743-73FE-2F03DF0D28F3}"/>
          </ac:spMkLst>
        </pc:spChg>
        <pc:spChg chg="del">
          <ac:chgData name="justine" userId="e681af11-5337-494d-9ef0-ed10cd8ce7ba" providerId="ADAL" clId="{72749133-1206-42B4-91F9-BCB71382F1B2}" dt="2023-04-07T10:23:38.949" v="35" actId="478"/>
          <ac:spMkLst>
            <pc:docMk/>
            <pc:sldMk cId="1448061004" sldId="265"/>
            <ac:spMk id="14" creationId="{F7DFDDFE-BC70-F143-C6B2-7A6179D1327B}"/>
          </ac:spMkLst>
        </pc:spChg>
        <pc:spChg chg="del">
          <ac:chgData name="justine" userId="e681af11-5337-494d-9ef0-ed10cd8ce7ba" providerId="ADAL" clId="{72749133-1206-42B4-91F9-BCB71382F1B2}" dt="2023-04-07T10:23:34.512" v="33" actId="478"/>
          <ac:spMkLst>
            <pc:docMk/>
            <pc:sldMk cId="1448061004" sldId="265"/>
            <ac:spMk id="16" creationId="{799DB9BB-D446-923E-110A-53C1A200B94B}"/>
          </ac:spMkLst>
        </pc:spChg>
        <pc:spChg chg="mod">
          <ac:chgData name="justine" userId="e681af11-5337-494d-9ef0-ed10cd8ce7ba" providerId="ADAL" clId="{72749133-1206-42B4-91F9-BCB71382F1B2}" dt="2023-05-16T09:42:12.254" v="2300" actId="20577"/>
          <ac:spMkLst>
            <pc:docMk/>
            <pc:sldMk cId="1448061004" sldId="265"/>
            <ac:spMk id="19" creationId="{555CC28B-4F0E-5EED-49C8-6BD0305AC9D3}"/>
          </ac:spMkLst>
        </pc:spChg>
        <pc:spChg chg="del">
          <ac:chgData name="justine" userId="e681af11-5337-494d-9ef0-ed10cd8ce7ba" providerId="ADAL" clId="{72749133-1206-42B4-91F9-BCB71382F1B2}" dt="2023-04-07T10:23:34.512" v="33" actId="478"/>
          <ac:spMkLst>
            <pc:docMk/>
            <pc:sldMk cId="1448061004" sldId="265"/>
            <ac:spMk id="20" creationId="{899A680B-5EC4-67D6-E3FC-39383F5A729A}"/>
          </ac:spMkLst>
        </pc:spChg>
        <pc:spChg chg="del">
          <ac:chgData name="justine" userId="e681af11-5337-494d-9ef0-ed10cd8ce7ba" providerId="ADAL" clId="{72749133-1206-42B4-91F9-BCB71382F1B2}" dt="2023-04-07T10:23:36.884" v="34" actId="478"/>
          <ac:spMkLst>
            <pc:docMk/>
            <pc:sldMk cId="1448061004" sldId="265"/>
            <ac:spMk id="21" creationId="{380F0785-B8FF-EE61-1B91-6BB0D367FCD8}"/>
          </ac:spMkLst>
        </pc:spChg>
        <pc:spChg chg="del">
          <ac:chgData name="justine" userId="e681af11-5337-494d-9ef0-ed10cd8ce7ba" providerId="ADAL" clId="{72749133-1206-42B4-91F9-BCB71382F1B2}" dt="2023-04-07T10:23:34.512" v="33" actId="478"/>
          <ac:spMkLst>
            <pc:docMk/>
            <pc:sldMk cId="1448061004" sldId="265"/>
            <ac:spMk id="22" creationId="{2B72BAA5-704F-7CA3-68CE-EE7C1D417081}"/>
          </ac:spMkLst>
        </pc:spChg>
        <pc:cxnChg chg="del">
          <ac:chgData name="justine" userId="e681af11-5337-494d-9ef0-ed10cd8ce7ba" providerId="ADAL" clId="{72749133-1206-42B4-91F9-BCB71382F1B2}" dt="2023-04-07T10:23:34.512" v="33" actId="478"/>
          <ac:cxnSpMkLst>
            <pc:docMk/>
            <pc:sldMk cId="1448061004" sldId="265"/>
            <ac:cxnSpMk id="24" creationId="{74DC0697-1B2E-4524-9B8E-0556B210562A}"/>
          </ac:cxnSpMkLst>
        </pc:cxnChg>
        <pc:cxnChg chg="del">
          <ac:chgData name="justine" userId="e681af11-5337-494d-9ef0-ed10cd8ce7ba" providerId="ADAL" clId="{72749133-1206-42B4-91F9-BCB71382F1B2}" dt="2023-04-07T10:23:34.512" v="33" actId="478"/>
          <ac:cxnSpMkLst>
            <pc:docMk/>
            <pc:sldMk cId="1448061004" sldId="265"/>
            <ac:cxnSpMk id="25" creationId="{C33D7B0D-5421-076B-7990-769D3F1546D5}"/>
          </ac:cxnSpMkLst>
        </pc:cxnChg>
        <pc:extLst>
          <p:ext xmlns:p="http://schemas.openxmlformats.org/presentationml/2006/main" uri="{D6D511B9-2390-475A-947B-AFAB55BFBCF1}">
            <pc226:cmChg xmlns:pc226="http://schemas.microsoft.com/office/powerpoint/2022/06/main/command" chg="del mod">
              <pc226:chgData name="justine" userId="e681af11-5337-494d-9ef0-ed10cd8ce7ba" providerId="ADAL" clId="{72749133-1206-42B4-91F9-BCB71382F1B2}" dt="2023-05-16T09:42:17.960" v="2302"/>
              <pc2:cmMkLst xmlns:pc2="http://schemas.microsoft.com/office/powerpoint/2019/9/main/command">
                <pc:docMk/>
                <pc:sldMk cId="1448061004" sldId="265"/>
                <pc2:cmMk id="{A7E6D6C2-4E2A-4185-AE05-CE6F6B2A3B2E}"/>
              </pc2:cmMkLst>
            </pc226:cmChg>
          </p:ext>
        </pc:extLst>
      </pc:sldChg>
      <pc:sldChg chg="addSp delSp modSp add mod">
        <pc:chgData name="justine" userId="e681af11-5337-494d-9ef0-ed10cd8ce7ba" providerId="ADAL" clId="{72749133-1206-42B4-91F9-BCB71382F1B2}" dt="2023-04-07T11:04:49.654" v="577" actId="20577"/>
        <pc:sldMkLst>
          <pc:docMk/>
          <pc:sldMk cId="1757699704" sldId="266"/>
        </pc:sldMkLst>
        <pc:spChg chg="mod">
          <ac:chgData name="justine" userId="e681af11-5337-494d-9ef0-ed10cd8ce7ba" providerId="ADAL" clId="{72749133-1206-42B4-91F9-BCB71382F1B2}" dt="2023-04-07T10:50:44.050" v="517" actId="20577"/>
          <ac:spMkLst>
            <pc:docMk/>
            <pc:sldMk cId="1757699704" sldId="266"/>
            <ac:spMk id="3" creationId="{DF5C1D71-37E3-F743-73FE-2F03DF0D28F3}"/>
          </ac:spMkLst>
        </pc:spChg>
        <pc:spChg chg="del mod">
          <ac:chgData name="justine" userId="e681af11-5337-494d-9ef0-ed10cd8ce7ba" providerId="ADAL" clId="{72749133-1206-42B4-91F9-BCB71382F1B2}" dt="2023-04-07T10:50:47.294" v="518" actId="478"/>
          <ac:spMkLst>
            <pc:docMk/>
            <pc:sldMk cId="1757699704" sldId="266"/>
            <ac:spMk id="19" creationId="{555CC28B-4F0E-5EED-49C8-6BD0305AC9D3}"/>
          </ac:spMkLst>
        </pc:spChg>
        <pc:spChg chg="add mod">
          <ac:chgData name="justine" userId="e681af11-5337-494d-9ef0-ed10cd8ce7ba" providerId="ADAL" clId="{72749133-1206-42B4-91F9-BCB71382F1B2}" dt="2023-04-07T11:04:31.190" v="546" actId="207"/>
          <ac:spMkLst>
            <pc:docMk/>
            <pc:sldMk cId="1757699704" sldId="266"/>
            <ac:spMk id="22" creationId="{DC41F3B5-ADB3-8097-DB78-83221B115D81}"/>
          </ac:spMkLst>
        </pc:spChg>
        <pc:spChg chg="add mod">
          <ac:chgData name="justine" userId="e681af11-5337-494d-9ef0-ed10cd8ce7ba" providerId="ADAL" clId="{72749133-1206-42B4-91F9-BCB71382F1B2}" dt="2023-04-07T11:04:39.580" v="560" actId="20577"/>
          <ac:spMkLst>
            <pc:docMk/>
            <pc:sldMk cId="1757699704" sldId="266"/>
            <ac:spMk id="23" creationId="{39AE7B96-1A30-8D22-7F06-2505E04907EA}"/>
          </ac:spMkLst>
        </pc:spChg>
        <pc:spChg chg="add mod">
          <ac:chgData name="justine" userId="e681af11-5337-494d-9ef0-ed10cd8ce7ba" providerId="ADAL" clId="{72749133-1206-42B4-91F9-BCB71382F1B2}" dt="2023-04-07T11:04:49.654" v="577" actId="20577"/>
          <ac:spMkLst>
            <pc:docMk/>
            <pc:sldMk cId="1757699704" sldId="266"/>
            <ac:spMk id="24" creationId="{8C328138-5DC8-9A20-39CE-36BB2FBF1417}"/>
          </ac:spMkLst>
        </pc:spChg>
        <pc:picChg chg="add del mod">
          <ac:chgData name="justine" userId="e681af11-5337-494d-9ef0-ed10cd8ce7ba" providerId="ADAL" clId="{72749133-1206-42B4-91F9-BCB71382F1B2}" dt="2023-04-07T10:50:51.158" v="524" actId="478"/>
          <ac:picMkLst>
            <pc:docMk/>
            <pc:sldMk cId="1757699704" sldId="266"/>
            <ac:picMk id="4" creationId="{A1E789CC-F378-A268-20C7-2D631E8C1D29}"/>
          </ac:picMkLst>
        </pc:picChg>
        <pc:picChg chg="add del mod">
          <ac:chgData name="justine" userId="e681af11-5337-494d-9ef0-ed10cd8ce7ba" providerId="ADAL" clId="{72749133-1206-42B4-91F9-BCB71382F1B2}" dt="2023-04-07T10:50:48.178" v="519" actId="478"/>
          <ac:picMkLst>
            <pc:docMk/>
            <pc:sldMk cId="1757699704" sldId="266"/>
            <ac:picMk id="6" creationId="{CBECA09B-3369-BE4E-6A1E-EDA54A6FB3B9}"/>
          </ac:picMkLst>
        </pc:picChg>
        <pc:picChg chg="add del mod">
          <ac:chgData name="justine" userId="e681af11-5337-494d-9ef0-ed10cd8ce7ba" providerId="ADAL" clId="{72749133-1206-42B4-91F9-BCB71382F1B2}" dt="2023-04-07T10:50:50.636" v="523" actId="478"/>
          <ac:picMkLst>
            <pc:docMk/>
            <pc:sldMk cId="1757699704" sldId="266"/>
            <ac:picMk id="8" creationId="{07F5BFA9-6E27-5A4C-BC73-8F1E0A047FF0}"/>
          </ac:picMkLst>
        </pc:picChg>
        <pc:picChg chg="add del mod">
          <ac:chgData name="justine" userId="e681af11-5337-494d-9ef0-ed10cd8ce7ba" providerId="ADAL" clId="{72749133-1206-42B4-91F9-BCB71382F1B2}" dt="2023-04-07T10:50:50.111" v="522" actId="478"/>
          <ac:picMkLst>
            <pc:docMk/>
            <pc:sldMk cId="1757699704" sldId="266"/>
            <ac:picMk id="10" creationId="{B4349BD4-BF2C-E830-DBFD-78C187DC9B00}"/>
          </ac:picMkLst>
        </pc:picChg>
        <pc:picChg chg="add del mod">
          <ac:chgData name="justine" userId="e681af11-5337-494d-9ef0-ed10cd8ce7ba" providerId="ADAL" clId="{72749133-1206-42B4-91F9-BCB71382F1B2}" dt="2023-04-07T10:50:49.309" v="521" actId="478"/>
          <ac:picMkLst>
            <pc:docMk/>
            <pc:sldMk cId="1757699704" sldId="266"/>
            <ac:picMk id="12" creationId="{26991AD8-F52F-4F7D-3313-71F9D216625F}"/>
          </ac:picMkLst>
        </pc:picChg>
        <pc:picChg chg="add del mod">
          <ac:chgData name="justine" userId="e681af11-5337-494d-9ef0-ed10cd8ce7ba" providerId="ADAL" clId="{72749133-1206-42B4-91F9-BCB71382F1B2}" dt="2023-04-07T10:50:48.801" v="520" actId="478"/>
          <ac:picMkLst>
            <pc:docMk/>
            <pc:sldMk cId="1757699704" sldId="266"/>
            <ac:picMk id="14" creationId="{F68078E6-B20A-8FB9-C22F-1D4053D8CAEC}"/>
          </ac:picMkLst>
        </pc:picChg>
        <pc:picChg chg="add mod">
          <ac:chgData name="justine" userId="e681af11-5337-494d-9ef0-ed10cd8ce7ba" providerId="ADAL" clId="{72749133-1206-42B4-91F9-BCB71382F1B2}" dt="2023-04-07T10:58:42.664" v="538" actId="1076"/>
          <ac:picMkLst>
            <pc:docMk/>
            <pc:sldMk cId="1757699704" sldId="266"/>
            <ac:picMk id="16" creationId="{3792C174-5B37-7AE6-7718-72FE897CE2F4}"/>
          </ac:picMkLst>
        </pc:picChg>
        <pc:picChg chg="add mod">
          <ac:chgData name="justine" userId="e681af11-5337-494d-9ef0-ed10cd8ce7ba" providerId="ADAL" clId="{72749133-1206-42B4-91F9-BCB71382F1B2}" dt="2023-04-07T10:58:42.664" v="538" actId="1076"/>
          <ac:picMkLst>
            <pc:docMk/>
            <pc:sldMk cId="1757699704" sldId="266"/>
            <ac:picMk id="18" creationId="{2E55AA6F-5183-1F4C-4F77-00CAA977C70C}"/>
          </ac:picMkLst>
        </pc:picChg>
        <pc:picChg chg="add mod">
          <ac:chgData name="justine" userId="e681af11-5337-494d-9ef0-ed10cd8ce7ba" providerId="ADAL" clId="{72749133-1206-42B4-91F9-BCB71382F1B2}" dt="2023-04-07T10:58:42.664" v="538" actId="1076"/>
          <ac:picMkLst>
            <pc:docMk/>
            <pc:sldMk cId="1757699704" sldId="266"/>
            <ac:picMk id="21" creationId="{1A5C2C49-3418-F18E-08FF-977509BA9913}"/>
          </ac:picMkLst>
        </pc:picChg>
      </pc:sldChg>
      <pc:sldChg chg="delSp del mod">
        <pc:chgData name="justine" userId="e681af11-5337-494d-9ef0-ed10cd8ce7ba" providerId="ADAL" clId="{72749133-1206-42B4-91F9-BCB71382F1B2}" dt="2023-04-07T10:23:13.054" v="4" actId="2696"/>
        <pc:sldMkLst>
          <pc:docMk/>
          <pc:sldMk cId="4237902142" sldId="266"/>
        </pc:sldMkLst>
        <pc:picChg chg="del">
          <ac:chgData name="justine" userId="e681af11-5337-494d-9ef0-ed10cd8ce7ba" providerId="ADAL" clId="{72749133-1206-42B4-91F9-BCB71382F1B2}" dt="2023-04-07T10:22:00.491" v="3" actId="478"/>
          <ac:picMkLst>
            <pc:docMk/>
            <pc:sldMk cId="4237902142" sldId="266"/>
            <ac:picMk id="2" creationId="{8A1BD362-37F4-20DE-B1B9-5A463461C52F}"/>
          </ac:picMkLst>
        </pc:picChg>
        <pc:picChg chg="del">
          <ac:chgData name="justine" userId="e681af11-5337-494d-9ef0-ed10cd8ce7ba" providerId="ADAL" clId="{72749133-1206-42B4-91F9-BCB71382F1B2}" dt="2023-04-07T10:21:59.964" v="2" actId="478"/>
          <ac:picMkLst>
            <pc:docMk/>
            <pc:sldMk cId="4237902142" sldId="266"/>
            <ac:picMk id="4" creationId="{92F5D0DB-5EF3-FF27-1EB4-E98ABBE386DA}"/>
          </ac:picMkLst>
        </pc:picChg>
      </pc:sldChg>
      <pc:sldChg chg="addSp delSp modSp add mod">
        <pc:chgData name="justine" userId="e681af11-5337-494d-9ef0-ed10cd8ce7ba" providerId="ADAL" clId="{72749133-1206-42B4-91F9-BCB71382F1B2}" dt="2023-04-07T10:34:42.950" v="171" actId="5793"/>
        <pc:sldMkLst>
          <pc:docMk/>
          <pc:sldMk cId="2656692465" sldId="267"/>
        </pc:sldMkLst>
        <pc:spChg chg="del">
          <ac:chgData name="justine" userId="e681af11-5337-494d-9ef0-ed10cd8ce7ba" providerId="ADAL" clId="{72749133-1206-42B4-91F9-BCB71382F1B2}" dt="2023-04-07T10:32:12.272" v="109" actId="478"/>
          <ac:spMkLst>
            <pc:docMk/>
            <pc:sldMk cId="2656692465" sldId="267"/>
            <ac:spMk id="3" creationId="{DF5C1D71-37E3-F743-73FE-2F03DF0D28F3}"/>
          </ac:spMkLst>
        </pc:spChg>
        <pc:spChg chg="add del mod">
          <ac:chgData name="justine" userId="e681af11-5337-494d-9ef0-ed10cd8ce7ba" providerId="ADAL" clId="{72749133-1206-42B4-91F9-BCB71382F1B2}" dt="2023-04-07T10:32:13.395" v="110" actId="478"/>
          <ac:spMkLst>
            <pc:docMk/>
            <pc:sldMk cId="2656692465" sldId="267"/>
            <ac:spMk id="5" creationId="{D7751C5A-7CD6-0049-36B8-7DA38A80D0CF}"/>
          </ac:spMkLst>
        </pc:spChg>
        <pc:spChg chg="mod">
          <ac:chgData name="justine" userId="e681af11-5337-494d-9ef0-ed10cd8ce7ba" providerId="ADAL" clId="{72749133-1206-42B4-91F9-BCB71382F1B2}" dt="2023-04-07T10:34:42.950" v="171" actId="5793"/>
          <ac:spMkLst>
            <pc:docMk/>
            <pc:sldMk cId="2656692465" sldId="267"/>
            <ac:spMk id="19" creationId="{555CC28B-4F0E-5EED-49C8-6BD0305AC9D3}"/>
          </ac:spMkLst>
        </pc:spChg>
        <pc:picChg chg="del mod">
          <ac:chgData name="justine" userId="e681af11-5337-494d-9ef0-ed10cd8ce7ba" providerId="ADAL" clId="{72749133-1206-42B4-91F9-BCB71382F1B2}" dt="2023-04-07T10:32:06.814" v="105" actId="478"/>
          <ac:picMkLst>
            <pc:docMk/>
            <pc:sldMk cId="2656692465" sldId="267"/>
            <ac:picMk id="4" creationId="{A1E789CC-F378-A268-20C7-2D631E8C1D29}"/>
          </ac:picMkLst>
        </pc:picChg>
        <pc:picChg chg="mod">
          <ac:chgData name="justine" userId="e681af11-5337-494d-9ef0-ed10cd8ce7ba" providerId="ADAL" clId="{72749133-1206-42B4-91F9-BCB71382F1B2}" dt="2023-04-07T10:32:17.157" v="112" actId="1076"/>
          <ac:picMkLst>
            <pc:docMk/>
            <pc:sldMk cId="2656692465" sldId="267"/>
            <ac:picMk id="6" creationId="{CBECA09B-3369-BE4E-6A1E-EDA54A6FB3B9}"/>
          </ac:picMkLst>
        </pc:picChg>
        <pc:picChg chg="del">
          <ac:chgData name="justine" userId="e681af11-5337-494d-9ef0-ed10cd8ce7ba" providerId="ADAL" clId="{72749133-1206-42B4-91F9-BCB71382F1B2}" dt="2023-04-07T10:32:05.140" v="101" actId="478"/>
          <ac:picMkLst>
            <pc:docMk/>
            <pc:sldMk cId="2656692465" sldId="267"/>
            <ac:picMk id="8" creationId="{07F5BFA9-6E27-5A4C-BC73-8F1E0A047FF0}"/>
          </ac:picMkLst>
        </pc:picChg>
        <pc:picChg chg="del">
          <ac:chgData name="justine" userId="e681af11-5337-494d-9ef0-ed10cd8ce7ba" providerId="ADAL" clId="{72749133-1206-42B4-91F9-BCB71382F1B2}" dt="2023-04-07T10:32:06.367" v="103" actId="478"/>
          <ac:picMkLst>
            <pc:docMk/>
            <pc:sldMk cId="2656692465" sldId="267"/>
            <ac:picMk id="10" creationId="{B4349BD4-BF2C-E830-DBFD-78C187DC9B00}"/>
          </ac:picMkLst>
        </pc:picChg>
        <pc:picChg chg="del">
          <ac:chgData name="justine" userId="e681af11-5337-494d-9ef0-ed10cd8ce7ba" providerId="ADAL" clId="{72749133-1206-42B4-91F9-BCB71382F1B2}" dt="2023-04-07T10:32:07.295" v="106" actId="478"/>
          <ac:picMkLst>
            <pc:docMk/>
            <pc:sldMk cId="2656692465" sldId="267"/>
            <ac:picMk id="12" creationId="{26991AD8-F52F-4F7D-3313-71F9D216625F}"/>
          </ac:picMkLst>
        </pc:picChg>
        <pc:picChg chg="del">
          <ac:chgData name="justine" userId="e681af11-5337-494d-9ef0-ed10cd8ce7ba" providerId="ADAL" clId="{72749133-1206-42B4-91F9-BCB71382F1B2}" dt="2023-04-07T10:32:05.727" v="102" actId="478"/>
          <ac:picMkLst>
            <pc:docMk/>
            <pc:sldMk cId="2656692465" sldId="267"/>
            <ac:picMk id="14" creationId="{F68078E6-B20A-8FB9-C22F-1D4053D8CAEC}"/>
          </ac:picMkLst>
        </pc:picChg>
      </pc:sldChg>
      <pc:sldChg chg="addSp delSp modSp add mod">
        <pc:chgData name="justine" userId="e681af11-5337-494d-9ef0-ed10cd8ce7ba" providerId="ADAL" clId="{72749133-1206-42B4-91F9-BCB71382F1B2}" dt="2023-04-07T10:37:23.234" v="250" actId="207"/>
        <pc:sldMkLst>
          <pc:docMk/>
          <pc:sldMk cId="1223621298" sldId="268"/>
        </pc:sldMkLst>
        <pc:spChg chg="mod">
          <ac:chgData name="justine" userId="e681af11-5337-494d-9ef0-ed10cd8ce7ba" providerId="ADAL" clId="{72749133-1206-42B4-91F9-BCB71382F1B2}" dt="2023-04-07T10:37:23.234" v="250" actId="207"/>
          <ac:spMkLst>
            <pc:docMk/>
            <pc:sldMk cId="1223621298" sldId="268"/>
            <ac:spMk id="19" creationId="{555CC28B-4F0E-5EED-49C8-6BD0305AC9D3}"/>
          </ac:spMkLst>
        </pc:spChg>
        <pc:picChg chg="add mod ord">
          <ac:chgData name="justine" userId="e681af11-5337-494d-9ef0-ed10cd8ce7ba" providerId="ADAL" clId="{72749133-1206-42B4-91F9-BCB71382F1B2}" dt="2023-04-07T10:33:10.913" v="146" actId="167"/>
          <ac:picMkLst>
            <pc:docMk/>
            <pc:sldMk cId="1223621298" sldId="268"/>
            <ac:picMk id="2" creationId="{E3DD0DE2-DF95-5240-B3C6-AD44DFCBD607}"/>
          </ac:picMkLst>
        </pc:picChg>
        <pc:picChg chg="del">
          <ac:chgData name="justine" userId="e681af11-5337-494d-9ef0-ed10cd8ce7ba" providerId="ADAL" clId="{72749133-1206-42B4-91F9-BCB71382F1B2}" dt="2023-04-07T10:33:14.803" v="147" actId="478"/>
          <ac:picMkLst>
            <pc:docMk/>
            <pc:sldMk cId="1223621298" sldId="268"/>
            <ac:picMk id="6" creationId="{CBECA09B-3369-BE4E-6A1E-EDA54A6FB3B9}"/>
          </ac:picMkLst>
        </pc:picChg>
      </pc:sldChg>
      <pc:sldChg chg="add del">
        <pc:chgData name="justine" userId="e681af11-5337-494d-9ef0-ed10cd8ce7ba" providerId="ADAL" clId="{72749133-1206-42B4-91F9-BCB71382F1B2}" dt="2023-04-07T10:32:43.272" v="122" actId="2890"/>
        <pc:sldMkLst>
          <pc:docMk/>
          <pc:sldMk cId="3555861778" sldId="268"/>
        </pc:sldMkLst>
      </pc:sldChg>
      <pc:sldChg chg="modSp add mod">
        <pc:chgData name="justine" userId="e681af11-5337-494d-9ef0-ed10cd8ce7ba" providerId="ADAL" clId="{72749133-1206-42B4-91F9-BCB71382F1B2}" dt="2023-04-07T10:34:30.371" v="165" actId="20577"/>
        <pc:sldMkLst>
          <pc:docMk/>
          <pc:sldMk cId="4042962372" sldId="269"/>
        </pc:sldMkLst>
        <pc:spChg chg="mod">
          <ac:chgData name="justine" userId="e681af11-5337-494d-9ef0-ed10cd8ce7ba" providerId="ADAL" clId="{72749133-1206-42B4-91F9-BCB71382F1B2}" dt="2023-04-07T10:34:30.371" v="165" actId="20577"/>
          <ac:spMkLst>
            <pc:docMk/>
            <pc:sldMk cId="4042962372" sldId="269"/>
            <ac:spMk id="19" creationId="{555CC28B-4F0E-5EED-49C8-6BD0305AC9D3}"/>
          </ac:spMkLst>
        </pc:spChg>
      </pc:sldChg>
      <pc:sldChg chg="addSp delSp modSp add mod">
        <pc:chgData name="justine" userId="e681af11-5337-494d-9ef0-ed10cd8ce7ba" providerId="ADAL" clId="{72749133-1206-42B4-91F9-BCB71382F1B2}" dt="2023-04-07T10:39:10.193" v="267" actId="1076"/>
        <pc:sldMkLst>
          <pc:docMk/>
          <pc:sldMk cId="1351954655" sldId="270"/>
        </pc:sldMkLst>
        <pc:spChg chg="add mod">
          <ac:chgData name="justine" userId="e681af11-5337-494d-9ef0-ed10cd8ce7ba" providerId="ADAL" clId="{72749133-1206-42B4-91F9-BCB71382F1B2}" dt="2023-04-07T10:39:10.193" v="267" actId="1076"/>
          <ac:spMkLst>
            <pc:docMk/>
            <pc:sldMk cId="1351954655" sldId="270"/>
            <ac:spMk id="5" creationId="{96C162C4-33E3-2B3F-8B0E-E0D2F1F4645C}"/>
          </ac:spMkLst>
        </pc:spChg>
        <pc:spChg chg="del">
          <ac:chgData name="justine" userId="e681af11-5337-494d-9ef0-ed10cd8ce7ba" providerId="ADAL" clId="{72749133-1206-42B4-91F9-BCB71382F1B2}" dt="2023-04-07T10:35:35.138" v="187" actId="478"/>
          <ac:spMkLst>
            <pc:docMk/>
            <pc:sldMk cId="1351954655" sldId="270"/>
            <ac:spMk id="19" creationId="{555CC28B-4F0E-5EED-49C8-6BD0305AC9D3}"/>
          </ac:spMkLst>
        </pc:spChg>
        <pc:picChg chg="add del">
          <ac:chgData name="justine" userId="e681af11-5337-494d-9ef0-ed10cd8ce7ba" providerId="ADAL" clId="{72749133-1206-42B4-91F9-BCB71382F1B2}" dt="2023-04-07T10:35:22.338" v="186" actId="478"/>
          <ac:picMkLst>
            <pc:docMk/>
            <pc:sldMk cId="1351954655" sldId="270"/>
            <ac:picMk id="2" creationId="{E3DD0DE2-DF95-5240-B3C6-AD44DFCBD607}"/>
          </ac:picMkLst>
        </pc:picChg>
        <pc:picChg chg="add del mod">
          <ac:chgData name="justine" userId="e681af11-5337-494d-9ef0-ed10cd8ce7ba" providerId="ADAL" clId="{72749133-1206-42B4-91F9-BCB71382F1B2}" dt="2023-04-07T10:35:05.618" v="175"/>
          <ac:picMkLst>
            <pc:docMk/>
            <pc:sldMk cId="1351954655" sldId="270"/>
            <ac:picMk id="3" creationId="{254EFA14-350F-7E78-59C7-F89F175A2731}"/>
          </ac:picMkLst>
        </pc:picChg>
        <pc:picChg chg="add mod ord">
          <ac:chgData name="justine" userId="e681af11-5337-494d-9ef0-ed10cd8ce7ba" providerId="ADAL" clId="{72749133-1206-42B4-91F9-BCB71382F1B2}" dt="2023-04-07T10:35:20.302" v="185" actId="167"/>
          <ac:picMkLst>
            <pc:docMk/>
            <pc:sldMk cId="1351954655" sldId="270"/>
            <ac:picMk id="4" creationId="{D350D947-51E5-08AB-5A00-BEF016505926}"/>
          </ac:picMkLst>
        </pc:picChg>
      </pc:sldChg>
      <pc:sldChg chg="modSp add mod">
        <pc:chgData name="justine" userId="e681af11-5337-494d-9ef0-ed10cd8ce7ba" providerId="ADAL" clId="{72749133-1206-42B4-91F9-BCB71382F1B2}" dt="2023-04-07T10:39:04.225" v="266" actId="1076"/>
        <pc:sldMkLst>
          <pc:docMk/>
          <pc:sldMk cId="2449041931" sldId="271"/>
        </pc:sldMkLst>
        <pc:spChg chg="mod">
          <ac:chgData name="justine" userId="e681af11-5337-494d-9ef0-ed10cd8ce7ba" providerId="ADAL" clId="{72749133-1206-42B4-91F9-BCB71382F1B2}" dt="2023-04-07T10:39:04.225" v="266" actId="1076"/>
          <ac:spMkLst>
            <pc:docMk/>
            <pc:sldMk cId="2449041931" sldId="271"/>
            <ac:spMk id="5" creationId="{96C162C4-33E3-2B3F-8B0E-E0D2F1F4645C}"/>
          </ac:spMkLst>
        </pc:spChg>
      </pc:sldChg>
      <pc:sldChg chg="modSp add mod">
        <pc:chgData name="justine" userId="e681af11-5337-494d-9ef0-ed10cd8ce7ba" providerId="ADAL" clId="{72749133-1206-42B4-91F9-BCB71382F1B2}" dt="2023-04-07T10:39:39.456" v="278" actId="20577"/>
        <pc:sldMkLst>
          <pc:docMk/>
          <pc:sldMk cId="764844499" sldId="272"/>
        </pc:sldMkLst>
        <pc:spChg chg="mod">
          <ac:chgData name="justine" userId="e681af11-5337-494d-9ef0-ed10cd8ce7ba" providerId="ADAL" clId="{72749133-1206-42B4-91F9-BCB71382F1B2}" dt="2023-04-07T10:39:39.456" v="278" actId="20577"/>
          <ac:spMkLst>
            <pc:docMk/>
            <pc:sldMk cId="764844499" sldId="272"/>
            <ac:spMk id="5" creationId="{96C162C4-33E3-2B3F-8B0E-E0D2F1F4645C}"/>
          </ac:spMkLst>
        </pc:spChg>
      </pc:sldChg>
      <pc:sldChg chg="addSp delSp modSp add mod">
        <pc:chgData name="justine" userId="e681af11-5337-494d-9ef0-ed10cd8ce7ba" providerId="ADAL" clId="{72749133-1206-42B4-91F9-BCB71382F1B2}" dt="2023-04-07T10:42:47.892" v="356" actId="1076"/>
        <pc:sldMkLst>
          <pc:docMk/>
          <pc:sldMk cId="792291652" sldId="273"/>
        </pc:sldMkLst>
        <pc:spChg chg="mod">
          <ac:chgData name="justine" userId="e681af11-5337-494d-9ef0-ed10cd8ce7ba" providerId="ADAL" clId="{72749133-1206-42B4-91F9-BCB71382F1B2}" dt="2023-04-07T10:42:47.892" v="356" actId="1076"/>
          <ac:spMkLst>
            <pc:docMk/>
            <pc:sldMk cId="792291652" sldId="273"/>
            <ac:spMk id="5" creationId="{96C162C4-33E3-2B3F-8B0E-E0D2F1F4645C}"/>
          </ac:spMkLst>
        </pc:spChg>
        <pc:picChg chg="add mod ord">
          <ac:chgData name="justine" userId="e681af11-5337-494d-9ef0-ed10cd8ce7ba" providerId="ADAL" clId="{72749133-1206-42B4-91F9-BCB71382F1B2}" dt="2023-04-07T10:41:43.776" v="289" actId="167"/>
          <ac:picMkLst>
            <pc:docMk/>
            <pc:sldMk cId="792291652" sldId="273"/>
            <ac:picMk id="2" creationId="{420964BB-DD34-AFE3-8C85-350AEEC7DE08}"/>
          </ac:picMkLst>
        </pc:picChg>
        <pc:picChg chg="del">
          <ac:chgData name="justine" userId="e681af11-5337-494d-9ef0-ed10cd8ce7ba" providerId="ADAL" clId="{72749133-1206-42B4-91F9-BCB71382F1B2}" dt="2023-04-07T10:41:45.585" v="290" actId="478"/>
          <ac:picMkLst>
            <pc:docMk/>
            <pc:sldMk cId="792291652" sldId="273"/>
            <ac:picMk id="4" creationId="{D350D947-51E5-08AB-5A00-BEF016505926}"/>
          </ac:picMkLst>
        </pc:picChg>
      </pc:sldChg>
      <pc:sldChg chg="modSp add mod">
        <pc:chgData name="justine" userId="e681af11-5337-494d-9ef0-ed10cd8ce7ba" providerId="ADAL" clId="{72749133-1206-42B4-91F9-BCB71382F1B2}" dt="2023-04-07T10:43:34.472" v="372" actId="1076"/>
        <pc:sldMkLst>
          <pc:docMk/>
          <pc:sldMk cId="1560363720" sldId="274"/>
        </pc:sldMkLst>
        <pc:spChg chg="mod">
          <ac:chgData name="justine" userId="e681af11-5337-494d-9ef0-ed10cd8ce7ba" providerId="ADAL" clId="{72749133-1206-42B4-91F9-BCB71382F1B2}" dt="2023-04-07T10:43:34.472" v="372" actId="1076"/>
          <ac:spMkLst>
            <pc:docMk/>
            <pc:sldMk cId="1560363720" sldId="274"/>
            <ac:spMk id="5" creationId="{96C162C4-33E3-2B3F-8B0E-E0D2F1F4645C}"/>
          </ac:spMkLst>
        </pc:spChg>
      </pc:sldChg>
      <pc:sldChg chg="addSp delSp modSp add mod">
        <pc:chgData name="justine" userId="e681af11-5337-494d-9ef0-ed10cd8ce7ba" providerId="ADAL" clId="{72749133-1206-42B4-91F9-BCB71382F1B2}" dt="2023-04-07T10:44:47.007" v="402" actId="20577"/>
        <pc:sldMkLst>
          <pc:docMk/>
          <pc:sldMk cId="1695662921" sldId="275"/>
        </pc:sldMkLst>
        <pc:spChg chg="mod">
          <ac:chgData name="justine" userId="e681af11-5337-494d-9ef0-ed10cd8ce7ba" providerId="ADAL" clId="{72749133-1206-42B4-91F9-BCB71382F1B2}" dt="2023-04-07T10:44:47.007" v="402" actId="20577"/>
          <ac:spMkLst>
            <pc:docMk/>
            <pc:sldMk cId="1695662921" sldId="275"/>
            <ac:spMk id="5" creationId="{96C162C4-33E3-2B3F-8B0E-E0D2F1F4645C}"/>
          </ac:spMkLst>
        </pc:spChg>
        <pc:picChg chg="add del mod">
          <ac:chgData name="justine" userId="e681af11-5337-494d-9ef0-ed10cd8ce7ba" providerId="ADAL" clId="{72749133-1206-42B4-91F9-BCB71382F1B2}" dt="2023-04-07T10:44:09.970" v="387" actId="478"/>
          <ac:picMkLst>
            <pc:docMk/>
            <pc:sldMk cId="1695662921" sldId="275"/>
            <ac:picMk id="2" creationId="{420964BB-DD34-AFE3-8C85-350AEEC7DE08}"/>
          </ac:picMkLst>
        </pc:picChg>
        <pc:picChg chg="add del mod">
          <ac:chgData name="justine" userId="e681af11-5337-494d-9ef0-ed10cd8ce7ba" providerId="ADAL" clId="{72749133-1206-42B4-91F9-BCB71382F1B2}" dt="2023-04-07T10:43:52.265" v="376"/>
          <ac:picMkLst>
            <pc:docMk/>
            <pc:sldMk cId="1695662921" sldId="275"/>
            <ac:picMk id="3" creationId="{35394B42-BA9D-61CC-0554-691AB8193E97}"/>
          </ac:picMkLst>
        </pc:picChg>
        <pc:picChg chg="add mod ord">
          <ac:chgData name="justine" userId="e681af11-5337-494d-9ef0-ed10cd8ce7ba" providerId="ADAL" clId="{72749133-1206-42B4-91F9-BCB71382F1B2}" dt="2023-04-07T10:44:06.317" v="385" actId="167"/>
          <ac:picMkLst>
            <pc:docMk/>
            <pc:sldMk cId="1695662921" sldId="275"/>
            <ac:picMk id="4" creationId="{CAB917F2-6ADB-BF9D-9C0D-9B8B27D3048B}"/>
          </ac:picMkLst>
        </pc:picChg>
        <pc:picChg chg="add del mod">
          <ac:chgData name="justine" userId="e681af11-5337-494d-9ef0-ed10cd8ce7ba" providerId="ADAL" clId="{72749133-1206-42B4-91F9-BCB71382F1B2}" dt="2023-04-07T10:44:16.924" v="389"/>
          <ac:picMkLst>
            <pc:docMk/>
            <pc:sldMk cId="1695662921" sldId="275"/>
            <ac:picMk id="6" creationId="{C71589FA-59BA-9DA7-7BE3-358E28ACE3B9}"/>
          </ac:picMkLst>
        </pc:picChg>
      </pc:sldChg>
      <pc:sldChg chg="addSp delSp modSp add mod">
        <pc:chgData name="justine" userId="e681af11-5337-494d-9ef0-ed10cd8ce7ba" providerId="ADAL" clId="{72749133-1206-42B4-91F9-BCB71382F1B2}" dt="2023-04-07T10:45:52.448" v="434" actId="20577"/>
        <pc:sldMkLst>
          <pc:docMk/>
          <pc:sldMk cId="2228430871" sldId="276"/>
        </pc:sldMkLst>
        <pc:spChg chg="mod">
          <ac:chgData name="justine" userId="e681af11-5337-494d-9ef0-ed10cd8ce7ba" providerId="ADAL" clId="{72749133-1206-42B4-91F9-BCB71382F1B2}" dt="2023-04-07T10:45:52.448" v="434" actId="20577"/>
          <ac:spMkLst>
            <pc:docMk/>
            <pc:sldMk cId="2228430871" sldId="276"/>
            <ac:spMk id="5" creationId="{96C162C4-33E3-2B3F-8B0E-E0D2F1F4645C}"/>
          </ac:spMkLst>
        </pc:spChg>
        <pc:picChg chg="add mod ord">
          <ac:chgData name="justine" userId="e681af11-5337-494d-9ef0-ed10cd8ce7ba" providerId="ADAL" clId="{72749133-1206-42B4-91F9-BCB71382F1B2}" dt="2023-04-07T10:45:20.245" v="426" actId="167"/>
          <ac:picMkLst>
            <pc:docMk/>
            <pc:sldMk cId="2228430871" sldId="276"/>
            <ac:picMk id="2" creationId="{E2B42807-B90A-26B7-AC01-5C85D2A2A5F2}"/>
          </ac:picMkLst>
        </pc:picChg>
        <pc:picChg chg="del">
          <ac:chgData name="justine" userId="e681af11-5337-494d-9ef0-ed10cd8ce7ba" providerId="ADAL" clId="{72749133-1206-42B4-91F9-BCB71382F1B2}" dt="2023-04-07T10:45:22.081" v="427" actId="478"/>
          <ac:picMkLst>
            <pc:docMk/>
            <pc:sldMk cId="2228430871" sldId="276"/>
            <ac:picMk id="4" creationId="{CAB917F2-6ADB-BF9D-9C0D-9B8B27D3048B}"/>
          </ac:picMkLst>
        </pc:picChg>
      </pc:sldChg>
      <pc:sldChg chg="modSp add mod">
        <pc:chgData name="justine" userId="e681af11-5337-494d-9ef0-ed10cd8ce7ba" providerId="ADAL" clId="{72749133-1206-42B4-91F9-BCB71382F1B2}" dt="2023-04-07T10:46:51.454" v="448" actId="20577"/>
        <pc:sldMkLst>
          <pc:docMk/>
          <pc:sldMk cId="4144082475" sldId="277"/>
        </pc:sldMkLst>
        <pc:spChg chg="mod">
          <ac:chgData name="justine" userId="e681af11-5337-494d-9ef0-ed10cd8ce7ba" providerId="ADAL" clId="{72749133-1206-42B4-91F9-BCB71382F1B2}" dt="2023-04-07T10:46:51.454" v="448" actId="20577"/>
          <ac:spMkLst>
            <pc:docMk/>
            <pc:sldMk cId="4144082475" sldId="277"/>
            <ac:spMk id="5" creationId="{96C162C4-33E3-2B3F-8B0E-E0D2F1F4645C}"/>
          </ac:spMkLst>
        </pc:spChg>
      </pc:sldChg>
      <pc:sldChg chg="modSp add mod">
        <pc:chgData name="justine" userId="e681af11-5337-494d-9ef0-ed10cd8ce7ba" providerId="ADAL" clId="{72749133-1206-42B4-91F9-BCB71382F1B2}" dt="2023-04-07T10:47:06.912" v="453" actId="20577"/>
        <pc:sldMkLst>
          <pc:docMk/>
          <pc:sldMk cId="2437467520" sldId="278"/>
        </pc:sldMkLst>
        <pc:spChg chg="mod">
          <ac:chgData name="justine" userId="e681af11-5337-494d-9ef0-ed10cd8ce7ba" providerId="ADAL" clId="{72749133-1206-42B4-91F9-BCB71382F1B2}" dt="2023-04-07T10:47:06.912" v="453" actId="20577"/>
          <ac:spMkLst>
            <pc:docMk/>
            <pc:sldMk cId="2437467520" sldId="278"/>
            <ac:spMk id="5" creationId="{96C162C4-33E3-2B3F-8B0E-E0D2F1F4645C}"/>
          </ac:spMkLst>
        </pc:spChg>
      </pc:sldChg>
      <pc:sldChg chg="modSp add mod ord">
        <pc:chgData name="justine" userId="e681af11-5337-494d-9ef0-ed10cd8ce7ba" providerId="ADAL" clId="{72749133-1206-42B4-91F9-BCB71382F1B2}" dt="2023-04-07T10:48:01.712" v="467" actId="20577"/>
        <pc:sldMkLst>
          <pc:docMk/>
          <pc:sldMk cId="2011256608" sldId="279"/>
        </pc:sldMkLst>
        <pc:spChg chg="mod">
          <ac:chgData name="justine" userId="e681af11-5337-494d-9ef0-ed10cd8ce7ba" providerId="ADAL" clId="{72749133-1206-42B4-91F9-BCB71382F1B2}" dt="2023-04-07T10:48:01.712" v="467" actId="20577"/>
          <ac:spMkLst>
            <pc:docMk/>
            <pc:sldMk cId="2011256608" sldId="279"/>
            <ac:spMk id="5" creationId="{96C162C4-33E3-2B3F-8B0E-E0D2F1F4645C}"/>
          </ac:spMkLst>
        </pc:spChg>
      </pc:sldChg>
      <pc:sldChg chg="modSp add mod">
        <pc:chgData name="justine" userId="e681af11-5337-494d-9ef0-ed10cd8ce7ba" providerId="ADAL" clId="{72749133-1206-42B4-91F9-BCB71382F1B2}" dt="2023-04-07T10:48:39.024" v="477" actId="1076"/>
        <pc:sldMkLst>
          <pc:docMk/>
          <pc:sldMk cId="2881463654" sldId="280"/>
        </pc:sldMkLst>
        <pc:spChg chg="mod">
          <ac:chgData name="justine" userId="e681af11-5337-494d-9ef0-ed10cd8ce7ba" providerId="ADAL" clId="{72749133-1206-42B4-91F9-BCB71382F1B2}" dt="2023-04-07T10:48:39.024" v="477" actId="1076"/>
          <ac:spMkLst>
            <pc:docMk/>
            <pc:sldMk cId="2881463654" sldId="280"/>
            <ac:spMk id="5" creationId="{96C162C4-33E3-2B3F-8B0E-E0D2F1F4645C}"/>
          </ac:spMkLst>
        </pc:spChg>
      </pc:sldChg>
      <pc:sldChg chg="modSp add mod ord">
        <pc:chgData name="justine" userId="e681af11-5337-494d-9ef0-ed10cd8ce7ba" providerId="ADAL" clId="{72749133-1206-42B4-91F9-BCB71382F1B2}" dt="2023-04-07T10:49:49.278" v="494" actId="20577"/>
        <pc:sldMkLst>
          <pc:docMk/>
          <pc:sldMk cId="3834524853" sldId="281"/>
        </pc:sldMkLst>
        <pc:spChg chg="mod">
          <ac:chgData name="justine" userId="e681af11-5337-494d-9ef0-ed10cd8ce7ba" providerId="ADAL" clId="{72749133-1206-42B4-91F9-BCB71382F1B2}" dt="2023-04-07T10:49:49.278" v="494" actId="20577"/>
          <ac:spMkLst>
            <pc:docMk/>
            <pc:sldMk cId="3834524853" sldId="281"/>
            <ac:spMk id="5" creationId="{96C162C4-33E3-2B3F-8B0E-E0D2F1F4645C}"/>
          </ac:spMkLst>
        </pc:spChg>
      </pc:sldChg>
      <pc:sldChg chg="modSp add mod">
        <pc:chgData name="justine" userId="e681af11-5337-494d-9ef0-ed10cd8ce7ba" providerId="ADAL" clId="{72749133-1206-42B4-91F9-BCB71382F1B2}" dt="2023-04-07T10:50:26.910" v="505" actId="20577"/>
        <pc:sldMkLst>
          <pc:docMk/>
          <pc:sldMk cId="624295585" sldId="282"/>
        </pc:sldMkLst>
        <pc:spChg chg="mod">
          <ac:chgData name="justine" userId="e681af11-5337-494d-9ef0-ed10cd8ce7ba" providerId="ADAL" clId="{72749133-1206-42B4-91F9-BCB71382F1B2}" dt="2023-04-07T10:50:26.910" v="505" actId="20577"/>
          <ac:spMkLst>
            <pc:docMk/>
            <pc:sldMk cId="624295585" sldId="282"/>
            <ac:spMk id="5" creationId="{96C162C4-33E3-2B3F-8B0E-E0D2F1F4645C}"/>
          </ac:spMkLst>
        </pc:spChg>
      </pc:sldChg>
      <pc:sldChg chg="add delCm">
        <pc:chgData name="justine" userId="e681af11-5337-494d-9ef0-ed10cd8ce7ba" providerId="ADAL" clId="{72749133-1206-42B4-91F9-BCB71382F1B2}" dt="2023-04-25T10:58:31.822" v="2179"/>
        <pc:sldMkLst>
          <pc:docMk/>
          <pc:sldMk cId="3521669344" sldId="283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justine" userId="e681af11-5337-494d-9ef0-ed10cd8ce7ba" providerId="ADAL" clId="{72749133-1206-42B4-91F9-BCB71382F1B2}" dt="2023-04-25T10:58:31.822" v="2179"/>
              <pc2:cmMkLst xmlns:pc2="http://schemas.microsoft.com/office/powerpoint/2019/9/main/command">
                <pc:docMk/>
                <pc:sldMk cId="3521669344" sldId="283"/>
                <pc2:cmMk id="{668938E1-4A7C-453D-AB81-81B131CFEB68}"/>
              </pc2:cmMkLst>
            </pc226:cmChg>
          </p:ext>
        </pc:extLst>
      </pc:sldChg>
      <pc:sldChg chg="addSp delSp modSp add mod delCm">
        <pc:chgData name="justine" userId="e681af11-5337-494d-9ef0-ed10cd8ce7ba" providerId="ADAL" clId="{72749133-1206-42B4-91F9-BCB71382F1B2}" dt="2023-04-25T12:07:32.457" v="2261" actId="1038"/>
        <pc:sldMkLst>
          <pc:docMk/>
          <pc:sldMk cId="1546951201" sldId="284"/>
        </pc:sldMkLst>
        <pc:spChg chg="add mod">
          <ac:chgData name="justine" userId="e681af11-5337-494d-9ef0-ed10cd8ce7ba" providerId="ADAL" clId="{72749133-1206-42B4-91F9-BCB71382F1B2}" dt="2023-04-25T10:57:53.329" v="2172" actId="1076"/>
          <ac:spMkLst>
            <pc:docMk/>
            <pc:sldMk cId="1546951201" sldId="284"/>
            <ac:spMk id="2" creationId="{2480FDE9-7514-5124-3C56-E3A470BF0C82}"/>
          </ac:spMkLst>
        </pc:spChg>
        <pc:spChg chg="mod">
          <ac:chgData name="justine" userId="e681af11-5337-494d-9ef0-ed10cd8ce7ba" providerId="ADAL" clId="{72749133-1206-42B4-91F9-BCB71382F1B2}" dt="2023-04-25T12:07:32.457" v="2261" actId="1038"/>
          <ac:spMkLst>
            <pc:docMk/>
            <pc:sldMk cId="1546951201" sldId="284"/>
            <ac:spMk id="3" creationId="{DF5C1D71-37E3-F743-73FE-2F03DF0D28F3}"/>
          </ac:spMkLst>
        </pc:spChg>
        <pc:spChg chg="add mod">
          <ac:chgData name="justine" userId="e681af11-5337-494d-9ef0-ed10cd8ce7ba" providerId="ADAL" clId="{72749133-1206-42B4-91F9-BCB71382F1B2}" dt="2023-04-25T10:58:01.066" v="2174" actId="1076"/>
          <ac:spMkLst>
            <pc:docMk/>
            <pc:sldMk cId="1546951201" sldId="284"/>
            <ac:spMk id="6" creationId="{1ED53360-547D-AD6A-CA8E-6F76A4CB10E8}"/>
          </ac:spMkLst>
        </pc:spChg>
        <pc:spChg chg="add mod">
          <ac:chgData name="justine" userId="e681af11-5337-494d-9ef0-ed10cd8ce7ba" providerId="ADAL" clId="{72749133-1206-42B4-91F9-BCB71382F1B2}" dt="2023-04-25T10:57:58.181" v="2173" actId="1076"/>
          <ac:spMkLst>
            <pc:docMk/>
            <pc:sldMk cId="1546951201" sldId="284"/>
            <ac:spMk id="9" creationId="{AD3EA865-9A64-4086-7144-C68552CA7083}"/>
          </ac:spMkLst>
        </pc:spChg>
        <pc:spChg chg="add mod">
          <ac:chgData name="justine" userId="e681af11-5337-494d-9ef0-ed10cd8ce7ba" providerId="ADAL" clId="{72749133-1206-42B4-91F9-BCB71382F1B2}" dt="2023-04-25T10:57:46.698" v="2170" actId="554"/>
          <ac:spMkLst>
            <pc:docMk/>
            <pc:sldMk cId="1546951201" sldId="284"/>
            <ac:spMk id="12" creationId="{9751FE4C-894E-29A9-AE61-749DF58EBD69}"/>
          </ac:spMkLst>
        </pc:spChg>
        <pc:spChg chg="add mod">
          <ac:chgData name="justine" userId="e681af11-5337-494d-9ef0-ed10cd8ce7ba" providerId="ADAL" clId="{72749133-1206-42B4-91F9-BCB71382F1B2}" dt="2023-04-25T10:55:43.765" v="2151" actId="1076"/>
          <ac:spMkLst>
            <pc:docMk/>
            <pc:sldMk cId="1546951201" sldId="284"/>
            <ac:spMk id="13" creationId="{0971DE5A-29A5-88CB-7E51-A9D93849B7C6}"/>
          </ac:spMkLst>
        </pc:spChg>
        <pc:spChg chg="del">
          <ac:chgData name="justine" userId="e681af11-5337-494d-9ef0-ed10cd8ce7ba" providerId="ADAL" clId="{72749133-1206-42B4-91F9-BCB71382F1B2}" dt="2023-04-13T13:19:19.072" v="609" actId="478"/>
          <ac:spMkLst>
            <pc:docMk/>
            <pc:sldMk cId="1546951201" sldId="284"/>
            <ac:spMk id="22" creationId="{DC41F3B5-ADB3-8097-DB78-83221B115D81}"/>
          </ac:spMkLst>
        </pc:spChg>
        <pc:spChg chg="del">
          <ac:chgData name="justine" userId="e681af11-5337-494d-9ef0-ed10cd8ce7ba" providerId="ADAL" clId="{72749133-1206-42B4-91F9-BCB71382F1B2}" dt="2023-04-13T13:19:20.551" v="611" actId="478"/>
          <ac:spMkLst>
            <pc:docMk/>
            <pc:sldMk cId="1546951201" sldId="284"/>
            <ac:spMk id="23" creationId="{39AE7B96-1A30-8D22-7F06-2505E04907EA}"/>
          </ac:spMkLst>
        </pc:spChg>
        <pc:spChg chg="del mod">
          <ac:chgData name="justine" userId="e681af11-5337-494d-9ef0-ed10cd8ce7ba" providerId="ADAL" clId="{72749133-1206-42B4-91F9-BCB71382F1B2}" dt="2023-04-13T13:19:22.706" v="614" actId="478"/>
          <ac:spMkLst>
            <pc:docMk/>
            <pc:sldMk cId="1546951201" sldId="284"/>
            <ac:spMk id="24" creationId="{8C328138-5DC8-9A20-39CE-36BB2FBF1417}"/>
          </ac:spMkLst>
        </pc:spChg>
        <pc:picChg chg="add mod">
          <ac:chgData name="justine" userId="e681af11-5337-494d-9ef0-ed10cd8ce7ba" providerId="ADAL" clId="{72749133-1206-42B4-91F9-BCB71382F1B2}" dt="2023-04-25T10:57:27.342" v="2166" actId="1076"/>
          <ac:picMkLst>
            <pc:docMk/>
            <pc:sldMk cId="1546951201" sldId="284"/>
            <ac:picMk id="5" creationId="{11B641CA-1788-EE67-15F1-5818DBDD1596}"/>
          </ac:picMkLst>
        </pc:picChg>
        <pc:picChg chg="add mod">
          <ac:chgData name="justine" userId="e681af11-5337-494d-9ef0-ed10cd8ce7ba" providerId="ADAL" clId="{72749133-1206-42B4-91F9-BCB71382F1B2}" dt="2023-04-25T10:57:27.342" v="2166" actId="1076"/>
          <ac:picMkLst>
            <pc:docMk/>
            <pc:sldMk cId="1546951201" sldId="284"/>
            <ac:picMk id="8" creationId="{AAB5D8B7-193A-7226-4AE8-23F0C446FF0D}"/>
          </ac:picMkLst>
        </pc:picChg>
        <pc:picChg chg="add mod">
          <ac:chgData name="justine" userId="e681af11-5337-494d-9ef0-ed10cd8ce7ba" providerId="ADAL" clId="{72749133-1206-42B4-91F9-BCB71382F1B2}" dt="2023-04-25T10:57:27.342" v="2166" actId="1076"/>
          <ac:picMkLst>
            <pc:docMk/>
            <pc:sldMk cId="1546951201" sldId="284"/>
            <ac:picMk id="11" creationId="{9C750A67-AD42-7537-CF23-CF4CD0F39DDE}"/>
          </ac:picMkLst>
        </pc:picChg>
        <pc:picChg chg="add mod">
          <ac:chgData name="justine" userId="e681af11-5337-494d-9ef0-ed10cd8ce7ba" providerId="ADAL" clId="{72749133-1206-42B4-91F9-BCB71382F1B2}" dt="2023-04-25T10:57:27.342" v="2166" actId="1076"/>
          <ac:picMkLst>
            <pc:docMk/>
            <pc:sldMk cId="1546951201" sldId="284"/>
            <ac:picMk id="15" creationId="{1C127D98-06F4-15AE-64F8-E9CD2083BA87}"/>
          </ac:picMkLst>
        </pc:picChg>
        <pc:picChg chg="mod">
          <ac:chgData name="justine" userId="e681af11-5337-494d-9ef0-ed10cd8ce7ba" providerId="ADAL" clId="{72749133-1206-42B4-91F9-BCB71382F1B2}" dt="2023-04-25T12:07:32.457" v="2261" actId="1038"/>
          <ac:picMkLst>
            <pc:docMk/>
            <pc:sldMk cId="1546951201" sldId="284"/>
            <ac:picMk id="16" creationId="{3792C174-5B37-7AE6-7718-72FE897CE2F4}"/>
          </ac:picMkLst>
        </pc:picChg>
        <pc:picChg chg="del">
          <ac:chgData name="justine" userId="e681af11-5337-494d-9ef0-ed10cd8ce7ba" providerId="ADAL" clId="{72749133-1206-42B4-91F9-BCB71382F1B2}" dt="2023-04-13T13:19:19.555" v="610" actId="478"/>
          <ac:picMkLst>
            <pc:docMk/>
            <pc:sldMk cId="1546951201" sldId="284"/>
            <ac:picMk id="18" creationId="{2E55AA6F-5183-1F4C-4F77-00CAA977C70C}"/>
          </ac:picMkLst>
        </pc:picChg>
        <pc:picChg chg="del">
          <ac:chgData name="justine" userId="e681af11-5337-494d-9ef0-ed10cd8ce7ba" providerId="ADAL" clId="{72749133-1206-42B4-91F9-BCB71382F1B2}" dt="2023-04-13T13:19:20.884" v="612" actId="478"/>
          <ac:picMkLst>
            <pc:docMk/>
            <pc:sldMk cId="1546951201" sldId="284"/>
            <ac:picMk id="21" creationId="{1A5C2C49-3418-F18E-08FF-977509BA9913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justine" userId="e681af11-5337-494d-9ef0-ed10cd8ce7ba" providerId="ADAL" clId="{72749133-1206-42B4-91F9-BCB71382F1B2}" dt="2023-04-25T10:58:16.163" v="2175"/>
              <pc2:cmMkLst xmlns:pc2="http://schemas.microsoft.com/office/powerpoint/2019/9/main/command">
                <pc:docMk/>
                <pc:sldMk cId="1546951201" sldId="284"/>
                <pc2:cmMk id="{CFD09A49-50C1-462B-8B3C-24FB1858A952}"/>
              </pc2:cmMkLst>
            </pc226:cmChg>
            <pc226:cmChg xmlns:pc226="http://schemas.microsoft.com/office/powerpoint/2022/06/main/command" chg="del">
              <pc226:chgData name="justine" userId="e681af11-5337-494d-9ef0-ed10cd8ce7ba" providerId="ADAL" clId="{72749133-1206-42B4-91F9-BCB71382F1B2}" dt="2023-04-25T10:58:17.753" v="2176"/>
              <pc2:cmMkLst xmlns:pc2="http://schemas.microsoft.com/office/powerpoint/2019/9/main/command">
                <pc:docMk/>
                <pc:sldMk cId="1546951201" sldId="284"/>
                <pc2:cmMk id="{B711B89C-F2A0-4B0C-A3B1-62ED2BAFC968}"/>
              </pc2:cmMkLst>
            </pc226:cmChg>
          </p:ext>
        </pc:extLst>
      </pc:sldChg>
      <pc:sldChg chg="addSp delSp modSp add mod delCm">
        <pc:chgData name="justine" userId="e681af11-5337-494d-9ef0-ed10cd8ce7ba" providerId="ADAL" clId="{72749133-1206-42B4-91F9-BCB71382F1B2}" dt="2023-04-25T12:07:39.268" v="2276" actId="1038"/>
        <pc:sldMkLst>
          <pc:docMk/>
          <pc:sldMk cId="2833415865" sldId="285"/>
        </pc:sldMkLst>
        <pc:spChg chg="mod">
          <ac:chgData name="justine" userId="e681af11-5337-494d-9ef0-ed10cd8ce7ba" providerId="ADAL" clId="{72749133-1206-42B4-91F9-BCB71382F1B2}" dt="2023-04-25T12:06:34.985" v="2229" actId="2711"/>
          <ac:spMkLst>
            <pc:docMk/>
            <pc:sldMk cId="2833415865" sldId="285"/>
            <ac:spMk id="2" creationId="{2480FDE9-7514-5124-3C56-E3A470BF0C82}"/>
          </ac:spMkLst>
        </pc:spChg>
        <pc:spChg chg="mod">
          <ac:chgData name="justine" userId="e681af11-5337-494d-9ef0-ed10cd8ce7ba" providerId="ADAL" clId="{72749133-1206-42B4-91F9-BCB71382F1B2}" dt="2023-04-25T12:07:39.268" v="2276" actId="1038"/>
          <ac:spMkLst>
            <pc:docMk/>
            <pc:sldMk cId="2833415865" sldId="285"/>
            <ac:spMk id="3" creationId="{DF5C1D71-37E3-F743-73FE-2F03DF0D28F3}"/>
          </ac:spMkLst>
        </pc:spChg>
        <pc:spChg chg="add del mod">
          <ac:chgData name="justine" userId="e681af11-5337-494d-9ef0-ed10cd8ce7ba" providerId="ADAL" clId="{72749133-1206-42B4-91F9-BCB71382F1B2}" dt="2023-04-25T12:05:46.875" v="2214" actId="21"/>
          <ac:spMkLst>
            <pc:docMk/>
            <pc:sldMk cId="2833415865" sldId="285"/>
            <ac:spMk id="5" creationId="{9FBD6AAF-CD59-7CCF-786F-CC601B0D2567}"/>
          </ac:spMkLst>
        </pc:spChg>
        <pc:spChg chg="add del mod">
          <ac:chgData name="justine" userId="e681af11-5337-494d-9ef0-ed10cd8ce7ba" providerId="ADAL" clId="{72749133-1206-42B4-91F9-BCB71382F1B2}" dt="2023-04-25T12:06:11.715" v="2222" actId="21"/>
          <ac:spMkLst>
            <pc:docMk/>
            <pc:sldMk cId="2833415865" sldId="285"/>
            <ac:spMk id="6" creationId="{5BBC2290-8B1E-6504-6C2B-00A41CF5224E}"/>
          </ac:spMkLst>
        </pc:spChg>
        <pc:picChg chg="add mod">
          <ac:chgData name="justine" userId="e681af11-5337-494d-9ef0-ed10cd8ce7ba" providerId="ADAL" clId="{72749133-1206-42B4-91F9-BCB71382F1B2}" dt="2023-04-25T12:07:39.268" v="2276" actId="1038"/>
          <ac:picMkLst>
            <pc:docMk/>
            <pc:sldMk cId="2833415865" sldId="285"/>
            <ac:picMk id="4" creationId="{DC54E874-7506-7A4B-9317-6EFB1FB1C3C4}"/>
          </ac:picMkLst>
        </pc:picChg>
        <pc:picChg chg="del">
          <ac:chgData name="justine" userId="e681af11-5337-494d-9ef0-ed10cd8ce7ba" providerId="ADAL" clId="{72749133-1206-42B4-91F9-BCB71382F1B2}" dt="2023-04-13T13:21:12.460" v="645" actId="478"/>
          <ac:picMkLst>
            <pc:docMk/>
            <pc:sldMk cId="2833415865" sldId="285"/>
            <ac:picMk id="16" creationId="{3792C174-5B37-7AE6-7718-72FE897CE2F4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justine" userId="e681af11-5337-494d-9ef0-ed10cd8ce7ba" providerId="ADAL" clId="{72749133-1206-42B4-91F9-BCB71382F1B2}" dt="2023-04-25T10:58:24.534" v="2177"/>
              <pc2:cmMkLst xmlns:pc2="http://schemas.microsoft.com/office/powerpoint/2019/9/main/command">
                <pc:docMk/>
                <pc:sldMk cId="2833415865" sldId="285"/>
                <pc2:cmMk id="{7FCAE122-DDC6-4D24-95E8-5AD9FA15BEE5}"/>
              </pc2:cmMkLst>
            </pc226:cmChg>
          </p:ext>
        </pc:extLst>
      </pc:sldChg>
      <pc:sldChg chg="addSp delSp modSp add mod delCm">
        <pc:chgData name="justine" userId="e681af11-5337-494d-9ef0-ed10cd8ce7ba" providerId="ADAL" clId="{72749133-1206-42B4-91F9-BCB71382F1B2}" dt="2023-04-25T12:07:45.653" v="2291" actId="1038"/>
        <pc:sldMkLst>
          <pc:docMk/>
          <pc:sldMk cId="730380993" sldId="286"/>
        </pc:sldMkLst>
        <pc:spChg chg="add del mod">
          <ac:chgData name="justine" userId="e681af11-5337-494d-9ef0-ed10cd8ce7ba" providerId="ADAL" clId="{72749133-1206-42B4-91F9-BCB71382F1B2}" dt="2023-04-25T12:06:14.187" v="2223" actId="478"/>
          <ac:spMkLst>
            <pc:docMk/>
            <pc:sldMk cId="730380993" sldId="286"/>
            <ac:spMk id="2" creationId="{2480FDE9-7514-5124-3C56-E3A470BF0C82}"/>
          </ac:spMkLst>
        </pc:spChg>
        <pc:spChg chg="mod">
          <ac:chgData name="justine" userId="e681af11-5337-494d-9ef0-ed10cd8ce7ba" providerId="ADAL" clId="{72749133-1206-42B4-91F9-BCB71382F1B2}" dt="2023-04-25T12:07:45.653" v="2291" actId="1038"/>
          <ac:spMkLst>
            <pc:docMk/>
            <pc:sldMk cId="730380993" sldId="286"/>
            <ac:spMk id="3" creationId="{DF5C1D71-37E3-F743-73FE-2F03DF0D28F3}"/>
          </ac:spMkLst>
        </pc:spChg>
        <pc:spChg chg="add del mod">
          <ac:chgData name="justine" userId="e681af11-5337-494d-9ef0-ed10cd8ce7ba" providerId="ADAL" clId="{72749133-1206-42B4-91F9-BCB71382F1B2}" dt="2023-04-25T12:05:53.156" v="2217"/>
          <ac:spMkLst>
            <pc:docMk/>
            <pc:sldMk cId="730380993" sldId="286"/>
            <ac:spMk id="4" creationId="{C11859C2-23EB-A768-CF94-DC9287B1FB6C}"/>
          </ac:spMkLst>
        </pc:spChg>
        <pc:spChg chg="add mod">
          <ac:chgData name="justine" userId="e681af11-5337-494d-9ef0-ed10cd8ce7ba" providerId="ADAL" clId="{72749133-1206-42B4-91F9-BCB71382F1B2}" dt="2023-04-25T12:06:55.350" v="2238" actId="1076"/>
          <ac:spMkLst>
            <pc:docMk/>
            <pc:sldMk cId="730380993" sldId="286"/>
            <ac:spMk id="6" creationId="{A2897D55-906B-01BC-273A-F7557932478C}"/>
          </ac:spMkLst>
        </pc:spChg>
        <pc:picChg chg="del">
          <ac:chgData name="justine" userId="e681af11-5337-494d-9ef0-ed10cd8ce7ba" providerId="ADAL" clId="{72749133-1206-42B4-91F9-BCB71382F1B2}" dt="2023-04-13T13:22:58.133" v="681" actId="478"/>
          <ac:picMkLst>
            <pc:docMk/>
            <pc:sldMk cId="730380993" sldId="286"/>
            <ac:picMk id="4" creationId="{DC54E874-7506-7A4B-9317-6EFB1FB1C3C4}"/>
          </ac:picMkLst>
        </pc:picChg>
        <pc:picChg chg="add mod">
          <ac:chgData name="justine" userId="e681af11-5337-494d-9ef0-ed10cd8ce7ba" providerId="ADAL" clId="{72749133-1206-42B4-91F9-BCB71382F1B2}" dt="2023-04-25T12:07:45.653" v="2291" actId="1038"/>
          <ac:picMkLst>
            <pc:docMk/>
            <pc:sldMk cId="730380993" sldId="286"/>
            <ac:picMk id="5" creationId="{B63638E2-59DA-141A-C9AC-8DAA3FFC085F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justine" userId="e681af11-5337-494d-9ef0-ed10cd8ce7ba" providerId="ADAL" clId="{72749133-1206-42B4-91F9-BCB71382F1B2}" dt="2023-04-25T10:58:27.909" v="2178"/>
              <pc2:cmMkLst xmlns:pc2="http://schemas.microsoft.com/office/powerpoint/2019/9/main/command">
                <pc:docMk/>
                <pc:sldMk cId="730380993" sldId="286"/>
                <pc2:cmMk id="{CC3875D3-371D-4192-AF7D-87A49BFF8C77}"/>
              </pc2:cmMkLst>
            </pc226:cmChg>
          </p:ext>
        </pc:extLst>
      </pc:sldChg>
      <pc:sldChg chg="delSp add del mod ord">
        <pc:chgData name="justine" userId="e681af11-5337-494d-9ef0-ed10cd8ce7ba" providerId="ADAL" clId="{72749133-1206-42B4-91F9-BCB71382F1B2}" dt="2023-04-13T13:25:31.840" v="702" actId="2696"/>
        <pc:sldMkLst>
          <pc:docMk/>
          <pc:sldMk cId="2341727078" sldId="287"/>
        </pc:sldMkLst>
        <pc:picChg chg="del">
          <ac:chgData name="justine" userId="e681af11-5337-494d-9ef0-ed10cd8ce7ba" providerId="ADAL" clId="{72749133-1206-42B4-91F9-BCB71382F1B2}" dt="2023-04-13T13:25:17.618" v="698" actId="478"/>
          <ac:picMkLst>
            <pc:docMk/>
            <pc:sldMk cId="2341727078" sldId="287"/>
            <ac:picMk id="4" creationId="{DC54E874-7506-7A4B-9317-6EFB1FB1C3C4}"/>
          </ac:picMkLst>
        </pc:picChg>
      </pc:sldChg>
      <pc:sldChg chg="addSp delSp modSp add mod ord">
        <pc:chgData name="justine" userId="e681af11-5337-494d-9ef0-ed10cd8ce7ba" providerId="ADAL" clId="{72749133-1206-42B4-91F9-BCB71382F1B2}" dt="2023-04-13T13:31:14.093" v="1174" actId="114"/>
        <pc:sldMkLst>
          <pc:docMk/>
          <pc:sldMk cId="2004333277" sldId="288"/>
        </pc:sldMkLst>
        <pc:spChg chg="mod">
          <ac:chgData name="justine" userId="e681af11-5337-494d-9ef0-ed10cd8ce7ba" providerId="ADAL" clId="{72749133-1206-42B4-91F9-BCB71382F1B2}" dt="2023-04-13T13:26:36.526" v="762" actId="20577"/>
          <ac:spMkLst>
            <pc:docMk/>
            <pc:sldMk cId="2004333277" sldId="288"/>
            <ac:spMk id="3" creationId="{DF5C1D71-37E3-F743-73FE-2F03DF0D28F3}"/>
          </ac:spMkLst>
        </pc:spChg>
        <pc:spChg chg="add mod">
          <ac:chgData name="justine" userId="e681af11-5337-494d-9ef0-ed10cd8ce7ba" providerId="ADAL" clId="{72749133-1206-42B4-91F9-BCB71382F1B2}" dt="2023-04-13T13:31:14.093" v="1174" actId="114"/>
          <ac:spMkLst>
            <pc:docMk/>
            <pc:sldMk cId="2004333277" sldId="288"/>
            <ac:spMk id="5" creationId="{496A3D66-6973-C72D-5711-972B534E4249}"/>
          </ac:spMkLst>
        </pc:spChg>
        <pc:spChg chg="del">
          <ac:chgData name="justine" userId="e681af11-5337-494d-9ef0-ed10cd8ce7ba" providerId="ADAL" clId="{72749133-1206-42B4-91F9-BCB71382F1B2}" dt="2023-04-13T13:25:50.854" v="754" actId="478"/>
          <ac:spMkLst>
            <pc:docMk/>
            <pc:sldMk cId="2004333277" sldId="288"/>
            <ac:spMk id="19" creationId="{555CC28B-4F0E-5EED-49C8-6BD0305AC9D3}"/>
          </ac:spMkLst>
        </pc:spChg>
        <pc:picChg chg="add mod">
          <ac:chgData name="justine" userId="e681af11-5337-494d-9ef0-ed10cd8ce7ba" providerId="ADAL" clId="{72749133-1206-42B4-91F9-BCB71382F1B2}" dt="2023-04-13T13:29:16.921" v="769" actId="1076"/>
          <ac:picMkLst>
            <pc:docMk/>
            <pc:sldMk cId="2004333277" sldId="288"/>
            <ac:picMk id="4" creationId="{DFC8B7EE-C357-8730-B87D-261A3603A603}"/>
          </ac:picMkLst>
        </pc:picChg>
      </pc:sldChg>
      <pc:sldChg chg="addSp delSp modSp add mod">
        <pc:chgData name="justine" userId="e681af11-5337-494d-9ef0-ed10cd8ce7ba" providerId="ADAL" clId="{72749133-1206-42B4-91F9-BCB71382F1B2}" dt="2023-04-14T07:11:14.793" v="1429" actId="1035"/>
        <pc:sldMkLst>
          <pc:docMk/>
          <pc:sldMk cId="1456694643" sldId="289"/>
        </pc:sldMkLst>
        <pc:spChg chg="mod">
          <ac:chgData name="justine" userId="e681af11-5337-494d-9ef0-ed10cd8ce7ba" providerId="ADAL" clId="{72749133-1206-42B4-91F9-BCB71382F1B2}" dt="2023-04-13T13:32:02.385" v="1213" actId="20577"/>
          <ac:spMkLst>
            <pc:docMk/>
            <pc:sldMk cId="1456694643" sldId="289"/>
            <ac:spMk id="3" creationId="{DF5C1D71-37E3-F743-73FE-2F03DF0D28F3}"/>
          </ac:spMkLst>
        </pc:spChg>
        <pc:spChg chg="mod">
          <ac:chgData name="justine" userId="e681af11-5337-494d-9ef0-ed10cd8ce7ba" providerId="ADAL" clId="{72749133-1206-42B4-91F9-BCB71382F1B2}" dt="2023-04-14T07:11:14.793" v="1429" actId="1035"/>
          <ac:spMkLst>
            <pc:docMk/>
            <pc:sldMk cId="1456694643" sldId="289"/>
            <ac:spMk id="5" creationId="{496A3D66-6973-C72D-5711-972B534E4249}"/>
          </ac:spMkLst>
        </pc:spChg>
        <pc:spChg chg="add mod">
          <ac:chgData name="justine" userId="e681af11-5337-494d-9ef0-ed10cd8ce7ba" providerId="ADAL" clId="{72749133-1206-42B4-91F9-BCB71382F1B2}" dt="2023-04-14T07:10:43.193" v="1408" actId="1076"/>
          <ac:spMkLst>
            <pc:docMk/>
            <pc:sldMk cId="1456694643" sldId="289"/>
            <ac:spMk id="9" creationId="{9D41F2A4-1CAB-431C-64FC-AD85636B9C1E}"/>
          </ac:spMkLst>
        </pc:spChg>
        <pc:picChg chg="del">
          <ac:chgData name="justine" userId="e681af11-5337-494d-9ef0-ed10cd8ce7ba" providerId="ADAL" clId="{72749133-1206-42B4-91F9-BCB71382F1B2}" dt="2023-04-13T13:32:21.942" v="1214" actId="478"/>
          <ac:picMkLst>
            <pc:docMk/>
            <pc:sldMk cId="1456694643" sldId="289"/>
            <ac:picMk id="4" creationId="{DFC8B7EE-C357-8730-B87D-261A3603A603}"/>
          </ac:picMkLst>
        </pc:picChg>
        <pc:picChg chg="add del mod">
          <ac:chgData name="justine" userId="e681af11-5337-494d-9ef0-ed10cd8ce7ba" providerId="ADAL" clId="{72749133-1206-42B4-91F9-BCB71382F1B2}" dt="2023-04-13T13:32:50.546" v="1217" actId="478"/>
          <ac:picMkLst>
            <pc:docMk/>
            <pc:sldMk cId="1456694643" sldId="289"/>
            <ac:picMk id="6" creationId="{8ED4B115-F492-9DA7-4680-A6D082BBE2FA}"/>
          </ac:picMkLst>
        </pc:picChg>
        <pc:picChg chg="add mod">
          <ac:chgData name="justine" userId="e681af11-5337-494d-9ef0-ed10cd8ce7ba" providerId="ADAL" clId="{72749133-1206-42B4-91F9-BCB71382F1B2}" dt="2023-04-14T07:11:14.793" v="1429" actId="1035"/>
          <ac:picMkLst>
            <pc:docMk/>
            <pc:sldMk cId="1456694643" sldId="289"/>
            <ac:picMk id="8" creationId="{B4B0FECD-F4C2-922A-8B43-C67DB6D785C5}"/>
          </ac:picMkLst>
        </pc:picChg>
      </pc:sldChg>
      <pc:sldChg chg="addSp delSp modSp add del mod">
        <pc:chgData name="justine" userId="e681af11-5337-494d-9ef0-ed10cd8ce7ba" providerId="ADAL" clId="{72749133-1206-42B4-91F9-BCB71382F1B2}" dt="2023-04-14T07:19:38.210" v="1582" actId="2696"/>
        <pc:sldMkLst>
          <pc:docMk/>
          <pc:sldMk cId="4117030221" sldId="290"/>
        </pc:sldMkLst>
        <pc:spChg chg="mod">
          <ac:chgData name="justine" userId="e681af11-5337-494d-9ef0-ed10cd8ce7ba" providerId="ADAL" clId="{72749133-1206-42B4-91F9-BCB71382F1B2}" dt="2023-04-14T07:11:32.436" v="1472" actId="20577"/>
          <ac:spMkLst>
            <pc:docMk/>
            <pc:sldMk cId="4117030221" sldId="290"/>
            <ac:spMk id="3" creationId="{DF5C1D71-37E3-F743-73FE-2F03DF0D28F3}"/>
          </ac:spMkLst>
        </pc:spChg>
        <pc:spChg chg="del">
          <ac:chgData name="justine" userId="e681af11-5337-494d-9ef0-ed10cd8ce7ba" providerId="ADAL" clId="{72749133-1206-42B4-91F9-BCB71382F1B2}" dt="2023-04-14T07:11:36.262" v="1474" actId="478"/>
          <ac:spMkLst>
            <pc:docMk/>
            <pc:sldMk cId="4117030221" sldId="290"/>
            <ac:spMk id="5" creationId="{496A3D66-6973-C72D-5711-972B534E4249}"/>
          </ac:spMkLst>
        </pc:spChg>
        <pc:spChg chg="del">
          <ac:chgData name="justine" userId="e681af11-5337-494d-9ef0-ed10cd8ce7ba" providerId="ADAL" clId="{72749133-1206-42B4-91F9-BCB71382F1B2}" dt="2023-04-14T07:11:37.267" v="1475" actId="478"/>
          <ac:spMkLst>
            <pc:docMk/>
            <pc:sldMk cId="4117030221" sldId="290"/>
            <ac:spMk id="9" creationId="{9D41F2A4-1CAB-431C-64FC-AD85636B9C1E}"/>
          </ac:spMkLst>
        </pc:spChg>
        <pc:picChg chg="add mod">
          <ac:chgData name="justine" userId="e681af11-5337-494d-9ef0-ed10cd8ce7ba" providerId="ADAL" clId="{72749133-1206-42B4-91F9-BCB71382F1B2}" dt="2023-04-14T07:19:13.107" v="1578" actId="1076"/>
          <ac:picMkLst>
            <pc:docMk/>
            <pc:sldMk cId="4117030221" sldId="290"/>
            <ac:picMk id="4" creationId="{AB3CA8A9-269D-E29A-1E10-A922AB03AF6E}"/>
          </ac:picMkLst>
        </pc:picChg>
        <pc:picChg chg="add mod">
          <ac:chgData name="justine" userId="e681af11-5337-494d-9ef0-ed10cd8ce7ba" providerId="ADAL" clId="{72749133-1206-42B4-91F9-BCB71382F1B2}" dt="2023-04-14T07:19:13.107" v="1578" actId="1076"/>
          <ac:picMkLst>
            <pc:docMk/>
            <pc:sldMk cId="4117030221" sldId="290"/>
            <ac:picMk id="7" creationId="{5B48C96B-7629-2990-CA88-982016080173}"/>
          </ac:picMkLst>
        </pc:picChg>
        <pc:picChg chg="del">
          <ac:chgData name="justine" userId="e681af11-5337-494d-9ef0-ed10cd8ce7ba" providerId="ADAL" clId="{72749133-1206-42B4-91F9-BCB71382F1B2}" dt="2023-04-14T07:11:34.477" v="1473" actId="478"/>
          <ac:picMkLst>
            <pc:docMk/>
            <pc:sldMk cId="4117030221" sldId="290"/>
            <ac:picMk id="8" creationId="{B4B0FECD-F4C2-922A-8B43-C67DB6D785C5}"/>
          </ac:picMkLst>
        </pc:picChg>
        <pc:picChg chg="add mod">
          <ac:chgData name="justine" userId="e681af11-5337-494d-9ef0-ed10cd8ce7ba" providerId="ADAL" clId="{72749133-1206-42B4-91F9-BCB71382F1B2}" dt="2023-04-14T07:19:13.107" v="1578" actId="1076"/>
          <ac:picMkLst>
            <pc:docMk/>
            <pc:sldMk cId="4117030221" sldId="290"/>
            <ac:picMk id="11" creationId="{1D4A7BBF-31E3-FB0D-BD53-A1556E9159B8}"/>
          </ac:picMkLst>
        </pc:picChg>
        <pc:picChg chg="add mod">
          <ac:chgData name="justine" userId="e681af11-5337-494d-9ef0-ed10cd8ce7ba" providerId="ADAL" clId="{72749133-1206-42B4-91F9-BCB71382F1B2}" dt="2023-04-14T07:19:13.107" v="1578" actId="1076"/>
          <ac:picMkLst>
            <pc:docMk/>
            <pc:sldMk cId="4117030221" sldId="290"/>
            <ac:picMk id="13" creationId="{285D388E-F375-430B-52AE-81C29CA0BC56}"/>
          </ac:picMkLst>
        </pc:picChg>
        <pc:picChg chg="add del mod">
          <ac:chgData name="justine" userId="e681af11-5337-494d-9ef0-ed10cd8ce7ba" providerId="ADAL" clId="{72749133-1206-42B4-91F9-BCB71382F1B2}" dt="2023-04-14T07:18:44.136" v="1571" actId="478"/>
          <ac:picMkLst>
            <pc:docMk/>
            <pc:sldMk cId="4117030221" sldId="290"/>
            <ac:picMk id="15" creationId="{B8DC2BFF-2F1F-8F76-E3E8-914991BD19C7}"/>
          </ac:picMkLst>
        </pc:picChg>
        <pc:picChg chg="add mod">
          <ac:chgData name="justine" userId="e681af11-5337-494d-9ef0-ed10cd8ce7ba" providerId="ADAL" clId="{72749133-1206-42B4-91F9-BCB71382F1B2}" dt="2023-04-14T07:19:18.657" v="1580" actId="1076"/>
          <ac:picMkLst>
            <pc:docMk/>
            <pc:sldMk cId="4117030221" sldId="290"/>
            <ac:picMk id="17" creationId="{6F635078-207E-13C5-E421-A97A6E959433}"/>
          </ac:picMkLst>
        </pc:picChg>
        <pc:picChg chg="add mod">
          <ac:chgData name="justine" userId="e681af11-5337-494d-9ef0-ed10cd8ce7ba" providerId="ADAL" clId="{72749133-1206-42B4-91F9-BCB71382F1B2}" dt="2023-04-14T07:19:15.741" v="1579" actId="1076"/>
          <ac:picMkLst>
            <pc:docMk/>
            <pc:sldMk cId="4117030221" sldId="290"/>
            <ac:picMk id="19" creationId="{835EE749-4189-C534-570F-1C6BDF804D6E}"/>
          </ac:picMkLst>
        </pc:picChg>
        <pc:picChg chg="add mod">
          <ac:chgData name="justine" userId="e681af11-5337-494d-9ef0-ed10cd8ce7ba" providerId="ADAL" clId="{72749133-1206-42B4-91F9-BCB71382F1B2}" dt="2023-04-14T07:19:13.107" v="1578" actId="1076"/>
          <ac:picMkLst>
            <pc:docMk/>
            <pc:sldMk cId="4117030221" sldId="290"/>
            <ac:picMk id="21" creationId="{0E793CE5-706E-6C2F-B024-AE3B8D05E489}"/>
          </ac:picMkLst>
        </pc:picChg>
        <pc:picChg chg="add mod">
          <ac:chgData name="justine" userId="e681af11-5337-494d-9ef0-ed10cd8ce7ba" providerId="ADAL" clId="{72749133-1206-42B4-91F9-BCB71382F1B2}" dt="2023-04-14T07:19:13.107" v="1578" actId="1076"/>
          <ac:picMkLst>
            <pc:docMk/>
            <pc:sldMk cId="4117030221" sldId="290"/>
            <ac:picMk id="23" creationId="{A4203733-2C59-6117-90C0-F7727B58B42C}"/>
          </ac:picMkLst>
        </pc:picChg>
        <pc:picChg chg="add mod">
          <ac:chgData name="justine" userId="e681af11-5337-494d-9ef0-ed10cd8ce7ba" providerId="ADAL" clId="{72749133-1206-42B4-91F9-BCB71382F1B2}" dt="2023-04-14T07:19:13.107" v="1578" actId="1076"/>
          <ac:picMkLst>
            <pc:docMk/>
            <pc:sldMk cId="4117030221" sldId="290"/>
            <ac:picMk id="25" creationId="{09E09BB5-CFED-34CB-07B4-10D6D2C2280D}"/>
          </ac:picMkLst>
        </pc:picChg>
        <pc:picChg chg="add mod">
          <ac:chgData name="justine" userId="e681af11-5337-494d-9ef0-ed10cd8ce7ba" providerId="ADAL" clId="{72749133-1206-42B4-91F9-BCB71382F1B2}" dt="2023-04-14T07:19:13.107" v="1578" actId="1076"/>
          <ac:picMkLst>
            <pc:docMk/>
            <pc:sldMk cId="4117030221" sldId="290"/>
            <ac:picMk id="27" creationId="{78C0B14D-C681-C409-F77F-B23E93C94A52}"/>
          </ac:picMkLst>
        </pc:picChg>
        <pc:picChg chg="add mod">
          <ac:chgData name="justine" userId="e681af11-5337-494d-9ef0-ed10cd8ce7ba" providerId="ADAL" clId="{72749133-1206-42B4-91F9-BCB71382F1B2}" dt="2023-04-14T07:19:13.107" v="1578" actId="1076"/>
          <ac:picMkLst>
            <pc:docMk/>
            <pc:sldMk cId="4117030221" sldId="290"/>
            <ac:picMk id="29" creationId="{5BF68432-1984-63D9-C7E7-1F07480EB92F}"/>
          </ac:picMkLst>
        </pc:picChg>
        <pc:picChg chg="add mod">
          <ac:chgData name="justine" userId="e681af11-5337-494d-9ef0-ed10cd8ce7ba" providerId="ADAL" clId="{72749133-1206-42B4-91F9-BCB71382F1B2}" dt="2023-04-14T07:19:13.107" v="1578" actId="1076"/>
          <ac:picMkLst>
            <pc:docMk/>
            <pc:sldMk cId="4117030221" sldId="290"/>
            <ac:picMk id="31" creationId="{DA786153-4FB6-78C8-5D1D-F0F1BC90F692}"/>
          </ac:picMkLst>
        </pc:picChg>
        <pc:picChg chg="add mod">
          <ac:chgData name="justine" userId="e681af11-5337-494d-9ef0-ed10cd8ce7ba" providerId="ADAL" clId="{72749133-1206-42B4-91F9-BCB71382F1B2}" dt="2023-04-14T07:19:13.107" v="1578" actId="1076"/>
          <ac:picMkLst>
            <pc:docMk/>
            <pc:sldMk cId="4117030221" sldId="290"/>
            <ac:picMk id="33" creationId="{4658EEC4-DE6B-3717-0999-474E87939342}"/>
          </ac:picMkLst>
        </pc:picChg>
        <pc:picChg chg="add mod">
          <ac:chgData name="justine" userId="e681af11-5337-494d-9ef0-ed10cd8ce7ba" providerId="ADAL" clId="{72749133-1206-42B4-91F9-BCB71382F1B2}" dt="2023-04-14T07:19:13.107" v="1578" actId="1076"/>
          <ac:picMkLst>
            <pc:docMk/>
            <pc:sldMk cId="4117030221" sldId="290"/>
            <ac:picMk id="35" creationId="{8159724E-1763-8612-1DEC-3B889F7D0FEA}"/>
          </ac:picMkLst>
        </pc:picChg>
        <pc:picChg chg="add mod modCrop">
          <ac:chgData name="justine" userId="e681af11-5337-494d-9ef0-ed10cd8ce7ba" providerId="ADAL" clId="{72749133-1206-42B4-91F9-BCB71382F1B2}" dt="2023-04-14T07:19:13.107" v="1578" actId="1076"/>
          <ac:picMkLst>
            <pc:docMk/>
            <pc:sldMk cId="4117030221" sldId="290"/>
            <ac:picMk id="37" creationId="{F4CC0D7D-803D-58CD-906E-3702C0208BD0}"/>
          </ac:picMkLst>
        </pc:picChg>
      </pc:sldChg>
      <pc:sldChg chg="addSp delSp modSp add del mod">
        <pc:chgData name="justine" userId="e681af11-5337-494d-9ef0-ed10cd8ce7ba" providerId="ADAL" clId="{72749133-1206-42B4-91F9-BCB71382F1B2}" dt="2023-04-14T07:20:42.625" v="1642" actId="47"/>
        <pc:sldMkLst>
          <pc:docMk/>
          <pc:sldMk cId="723561966" sldId="291"/>
        </pc:sldMkLst>
        <pc:spChg chg="del">
          <ac:chgData name="justine" userId="e681af11-5337-494d-9ef0-ed10cd8ce7ba" providerId="ADAL" clId="{72749133-1206-42B4-91F9-BCB71382F1B2}" dt="2023-04-14T07:19:43.960" v="1584" actId="478"/>
          <ac:spMkLst>
            <pc:docMk/>
            <pc:sldMk cId="723561966" sldId="291"/>
            <ac:spMk id="3" creationId="{DF5C1D71-37E3-F743-73FE-2F03DF0D28F3}"/>
          </ac:spMkLst>
        </pc:spChg>
        <pc:spChg chg="add del mod">
          <ac:chgData name="justine" userId="e681af11-5337-494d-9ef0-ed10cd8ce7ba" providerId="ADAL" clId="{72749133-1206-42B4-91F9-BCB71382F1B2}" dt="2023-04-14T07:19:53.053" v="1585" actId="478"/>
          <ac:spMkLst>
            <pc:docMk/>
            <pc:sldMk cId="723561966" sldId="291"/>
            <ac:spMk id="5" creationId="{D4526009-ACFF-98E9-8D6C-7E1E6869D0F8}"/>
          </ac:spMkLst>
        </pc:spChg>
        <pc:spChg chg="add mod">
          <ac:chgData name="justine" userId="e681af11-5337-494d-9ef0-ed10cd8ce7ba" providerId="ADAL" clId="{72749133-1206-42B4-91F9-BCB71382F1B2}" dt="2023-04-14T07:20:02.814" v="1624" actId="20577"/>
          <ac:spMkLst>
            <pc:docMk/>
            <pc:sldMk cId="723561966" sldId="291"/>
            <ac:spMk id="6" creationId="{7EFE02E6-3708-7B21-203F-F22FC37EDC71}"/>
          </ac:spMkLst>
        </pc:spChg>
        <pc:picChg chg="del">
          <ac:chgData name="justine" userId="e681af11-5337-494d-9ef0-ed10cd8ce7ba" providerId="ADAL" clId="{72749133-1206-42B4-91F9-BCB71382F1B2}" dt="2023-04-14T07:20:06.974" v="1625" actId="478"/>
          <ac:picMkLst>
            <pc:docMk/>
            <pc:sldMk cId="723561966" sldId="291"/>
            <ac:picMk id="4" creationId="{AB3CA8A9-269D-E29A-1E10-A922AB03AF6E}"/>
          </ac:picMkLst>
        </pc:picChg>
        <pc:picChg chg="del mod">
          <ac:chgData name="justine" userId="e681af11-5337-494d-9ef0-ed10cd8ce7ba" providerId="ADAL" clId="{72749133-1206-42B4-91F9-BCB71382F1B2}" dt="2023-04-14T07:20:08.698" v="1629" actId="478"/>
          <ac:picMkLst>
            <pc:docMk/>
            <pc:sldMk cId="723561966" sldId="291"/>
            <ac:picMk id="7" creationId="{5B48C96B-7629-2990-CA88-982016080173}"/>
          </ac:picMkLst>
        </pc:picChg>
        <pc:picChg chg="del">
          <ac:chgData name="justine" userId="e681af11-5337-494d-9ef0-ed10cd8ce7ba" providerId="ADAL" clId="{72749133-1206-42B4-91F9-BCB71382F1B2}" dt="2023-04-14T07:20:06.974" v="1625" actId="478"/>
          <ac:picMkLst>
            <pc:docMk/>
            <pc:sldMk cId="723561966" sldId="291"/>
            <ac:picMk id="11" creationId="{1D4A7BBF-31E3-FB0D-BD53-A1556E9159B8}"/>
          </ac:picMkLst>
        </pc:picChg>
        <pc:picChg chg="del">
          <ac:chgData name="justine" userId="e681af11-5337-494d-9ef0-ed10cd8ce7ba" providerId="ADAL" clId="{72749133-1206-42B4-91F9-BCB71382F1B2}" dt="2023-04-14T07:20:06.974" v="1625" actId="478"/>
          <ac:picMkLst>
            <pc:docMk/>
            <pc:sldMk cId="723561966" sldId="291"/>
            <ac:picMk id="13" creationId="{285D388E-F375-430B-52AE-81C29CA0BC56}"/>
          </ac:picMkLst>
        </pc:picChg>
        <pc:picChg chg="del">
          <ac:chgData name="justine" userId="e681af11-5337-494d-9ef0-ed10cd8ce7ba" providerId="ADAL" clId="{72749133-1206-42B4-91F9-BCB71382F1B2}" dt="2023-04-14T07:20:06.974" v="1625" actId="478"/>
          <ac:picMkLst>
            <pc:docMk/>
            <pc:sldMk cId="723561966" sldId="291"/>
            <ac:picMk id="17" creationId="{6F635078-207E-13C5-E421-A97A6E959433}"/>
          </ac:picMkLst>
        </pc:picChg>
        <pc:picChg chg="del">
          <ac:chgData name="justine" userId="e681af11-5337-494d-9ef0-ed10cd8ce7ba" providerId="ADAL" clId="{72749133-1206-42B4-91F9-BCB71382F1B2}" dt="2023-04-14T07:20:07.932" v="1627" actId="478"/>
          <ac:picMkLst>
            <pc:docMk/>
            <pc:sldMk cId="723561966" sldId="291"/>
            <ac:picMk id="19" creationId="{835EE749-4189-C534-570F-1C6BDF804D6E}"/>
          </ac:picMkLst>
        </pc:picChg>
        <pc:picChg chg="del">
          <ac:chgData name="justine" userId="e681af11-5337-494d-9ef0-ed10cd8ce7ba" providerId="ADAL" clId="{72749133-1206-42B4-91F9-BCB71382F1B2}" dt="2023-04-14T07:20:06.974" v="1625" actId="478"/>
          <ac:picMkLst>
            <pc:docMk/>
            <pc:sldMk cId="723561966" sldId="291"/>
            <ac:picMk id="21" creationId="{0E793CE5-706E-6C2F-B024-AE3B8D05E489}"/>
          </ac:picMkLst>
        </pc:picChg>
        <pc:picChg chg="del">
          <ac:chgData name="justine" userId="e681af11-5337-494d-9ef0-ed10cd8ce7ba" providerId="ADAL" clId="{72749133-1206-42B4-91F9-BCB71382F1B2}" dt="2023-04-14T07:20:06.974" v="1625" actId="478"/>
          <ac:picMkLst>
            <pc:docMk/>
            <pc:sldMk cId="723561966" sldId="291"/>
            <ac:picMk id="23" creationId="{A4203733-2C59-6117-90C0-F7727B58B42C}"/>
          </ac:picMkLst>
        </pc:picChg>
        <pc:picChg chg="del">
          <ac:chgData name="justine" userId="e681af11-5337-494d-9ef0-ed10cd8ce7ba" providerId="ADAL" clId="{72749133-1206-42B4-91F9-BCB71382F1B2}" dt="2023-04-14T07:20:06.974" v="1625" actId="478"/>
          <ac:picMkLst>
            <pc:docMk/>
            <pc:sldMk cId="723561966" sldId="291"/>
            <ac:picMk id="25" creationId="{09E09BB5-CFED-34CB-07B4-10D6D2C2280D}"/>
          </ac:picMkLst>
        </pc:picChg>
        <pc:picChg chg="del">
          <ac:chgData name="justine" userId="e681af11-5337-494d-9ef0-ed10cd8ce7ba" providerId="ADAL" clId="{72749133-1206-42B4-91F9-BCB71382F1B2}" dt="2023-04-14T07:20:07.482" v="1626" actId="478"/>
          <ac:picMkLst>
            <pc:docMk/>
            <pc:sldMk cId="723561966" sldId="291"/>
            <ac:picMk id="27" creationId="{78C0B14D-C681-C409-F77F-B23E93C94A52}"/>
          </ac:picMkLst>
        </pc:picChg>
        <pc:picChg chg="del">
          <ac:chgData name="justine" userId="e681af11-5337-494d-9ef0-ed10cd8ce7ba" providerId="ADAL" clId="{72749133-1206-42B4-91F9-BCB71382F1B2}" dt="2023-04-14T07:20:09.465" v="1630" actId="478"/>
          <ac:picMkLst>
            <pc:docMk/>
            <pc:sldMk cId="723561966" sldId="291"/>
            <ac:picMk id="29" creationId="{5BF68432-1984-63D9-C7E7-1F07480EB92F}"/>
          </ac:picMkLst>
        </pc:picChg>
        <pc:picChg chg="del">
          <ac:chgData name="justine" userId="e681af11-5337-494d-9ef0-ed10cd8ce7ba" providerId="ADAL" clId="{72749133-1206-42B4-91F9-BCB71382F1B2}" dt="2023-04-14T07:20:06.974" v="1625" actId="478"/>
          <ac:picMkLst>
            <pc:docMk/>
            <pc:sldMk cId="723561966" sldId="291"/>
            <ac:picMk id="31" creationId="{DA786153-4FB6-78C8-5D1D-F0F1BC90F692}"/>
          </ac:picMkLst>
        </pc:picChg>
        <pc:picChg chg="del">
          <ac:chgData name="justine" userId="e681af11-5337-494d-9ef0-ed10cd8ce7ba" providerId="ADAL" clId="{72749133-1206-42B4-91F9-BCB71382F1B2}" dt="2023-04-14T07:20:06.974" v="1625" actId="478"/>
          <ac:picMkLst>
            <pc:docMk/>
            <pc:sldMk cId="723561966" sldId="291"/>
            <ac:picMk id="33" creationId="{4658EEC4-DE6B-3717-0999-474E87939342}"/>
          </ac:picMkLst>
        </pc:picChg>
        <pc:picChg chg="del">
          <ac:chgData name="justine" userId="e681af11-5337-494d-9ef0-ed10cd8ce7ba" providerId="ADAL" clId="{72749133-1206-42B4-91F9-BCB71382F1B2}" dt="2023-04-14T07:20:06.974" v="1625" actId="478"/>
          <ac:picMkLst>
            <pc:docMk/>
            <pc:sldMk cId="723561966" sldId="291"/>
            <ac:picMk id="35" creationId="{8159724E-1763-8612-1DEC-3B889F7D0FEA}"/>
          </ac:picMkLst>
        </pc:picChg>
        <pc:picChg chg="del">
          <ac:chgData name="justine" userId="e681af11-5337-494d-9ef0-ed10cd8ce7ba" providerId="ADAL" clId="{72749133-1206-42B4-91F9-BCB71382F1B2}" dt="2023-04-14T07:20:06.974" v="1625" actId="478"/>
          <ac:picMkLst>
            <pc:docMk/>
            <pc:sldMk cId="723561966" sldId="291"/>
            <ac:picMk id="37" creationId="{F4CC0D7D-803D-58CD-906E-3702C0208BD0}"/>
          </ac:picMkLst>
        </pc:picChg>
      </pc:sldChg>
      <pc:sldChg chg="addSp delSp modSp add mod ord">
        <pc:chgData name="justine" userId="e681af11-5337-494d-9ef0-ed10cd8ce7ba" providerId="ADAL" clId="{72749133-1206-42B4-91F9-BCB71382F1B2}" dt="2023-04-14T07:28:47.982" v="1953" actId="22"/>
        <pc:sldMkLst>
          <pc:docMk/>
          <pc:sldMk cId="2656175425" sldId="292"/>
        </pc:sldMkLst>
        <pc:spChg chg="add del mod">
          <ac:chgData name="justine" userId="e681af11-5337-494d-9ef0-ed10cd8ce7ba" providerId="ADAL" clId="{72749133-1206-42B4-91F9-BCB71382F1B2}" dt="2023-04-14T07:20:31.679" v="1635"/>
          <ac:spMkLst>
            <pc:docMk/>
            <pc:sldMk cId="2656175425" sldId="292"/>
            <ac:spMk id="2" creationId="{545E1AED-EEC6-2E54-689A-B3B01D8B11AC}"/>
          </ac:spMkLst>
        </pc:spChg>
        <pc:spChg chg="add mod">
          <ac:chgData name="justine" userId="e681af11-5337-494d-9ef0-ed10cd8ce7ba" providerId="ADAL" clId="{72749133-1206-42B4-91F9-BCB71382F1B2}" dt="2023-04-14T07:20:34.596" v="1637"/>
          <ac:spMkLst>
            <pc:docMk/>
            <pc:sldMk cId="2656175425" sldId="292"/>
            <ac:spMk id="3" creationId="{17164356-E4AF-9668-FD22-EB5E7AD56F0C}"/>
          </ac:spMkLst>
        </pc:spChg>
        <pc:spChg chg="add mod">
          <ac:chgData name="justine" userId="e681af11-5337-494d-9ef0-ed10cd8ce7ba" providerId="ADAL" clId="{72749133-1206-42B4-91F9-BCB71382F1B2}" dt="2023-04-14T07:21:37.641" v="1649" actId="1076"/>
          <ac:spMkLst>
            <pc:docMk/>
            <pc:sldMk cId="2656175425" sldId="292"/>
            <ac:spMk id="4" creationId="{42F2C7FF-DCBD-FB2A-17C6-7BA7EED4DEF6}"/>
          </ac:spMkLst>
        </pc:spChg>
        <pc:spChg chg="add mod">
          <ac:chgData name="justine" userId="e681af11-5337-494d-9ef0-ed10cd8ce7ba" providerId="ADAL" clId="{72749133-1206-42B4-91F9-BCB71382F1B2}" dt="2023-04-14T07:27:05.418" v="1913" actId="1076"/>
          <ac:spMkLst>
            <pc:docMk/>
            <pc:sldMk cId="2656175425" sldId="292"/>
            <ac:spMk id="5" creationId="{36A9EC19-4C01-A594-F68A-ACC84806CD49}"/>
          </ac:spMkLst>
        </pc:spChg>
        <pc:spChg chg="add mod">
          <ac:chgData name="justine" userId="e681af11-5337-494d-9ef0-ed10cd8ce7ba" providerId="ADAL" clId="{72749133-1206-42B4-91F9-BCB71382F1B2}" dt="2023-04-14T07:27:05.418" v="1913" actId="1076"/>
          <ac:spMkLst>
            <pc:docMk/>
            <pc:sldMk cId="2656175425" sldId="292"/>
            <ac:spMk id="6" creationId="{77CADB32-86DB-CEAE-EF75-A0BB1AA5A26F}"/>
          </ac:spMkLst>
        </pc:spChg>
        <pc:spChg chg="del">
          <ac:chgData name="justine" userId="e681af11-5337-494d-9ef0-ed10cd8ce7ba" providerId="ADAL" clId="{72749133-1206-42B4-91F9-BCB71382F1B2}" dt="2023-04-14T07:20:33.821" v="1636" actId="478"/>
          <ac:spMkLst>
            <pc:docMk/>
            <pc:sldMk cId="2656175425" sldId="292"/>
            <ac:spMk id="7" creationId="{584920E0-6FC5-D095-B424-34F96B2D9083}"/>
          </ac:spMkLst>
        </pc:spChg>
        <pc:spChg chg="add mod">
          <ac:chgData name="justine" userId="e681af11-5337-494d-9ef0-ed10cd8ce7ba" providerId="ADAL" clId="{72749133-1206-42B4-91F9-BCB71382F1B2}" dt="2023-04-14T07:27:31.840" v="1951" actId="1076"/>
          <ac:spMkLst>
            <pc:docMk/>
            <pc:sldMk cId="2656175425" sldId="292"/>
            <ac:spMk id="8" creationId="{1A3E7DEC-5A30-6E8A-995D-49EFC83AFC2A}"/>
          </ac:spMkLst>
        </pc:spChg>
        <pc:spChg chg="add del">
          <ac:chgData name="justine" userId="e681af11-5337-494d-9ef0-ed10cd8ce7ba" providerId="ADAL" clId="{72749133-1206-42B4-91F9-BCB71382F1B2}" dt="2023-04-14T07:28:47.982" v="1953" actId="22"/>
          <ac:spMkLst>
            <pc:docMk/>
            <pc:sldMk cId="2656175425" sldId="292"/>
            <ac:spMk id="18" creationId="{69EB855F-4C5E-8644-FDC4-DD98AD8400FC}"/>
          </ac:spMkLst>
        </pc:spChg>
        <pc:picChg chg="del">
          <ac:chgData name="justine" userId="e681af11-5337-494d-9ef0-ed10cd8ce7ba" providerId="ADAL" clId="{72749133-1206-42B4-91F9-BCB71382F1B2}" dt="2023-04-14T07:20:37.647" v="1638" actId="478"/>
          <ac:picMkLst>
            <pc:docMk/>
            <pc:sldMk cId="2656175425" sldId="292"/>
            <ac:picMk id="9" creationId="{DF73FC07-37A6-BF4A-5A1B-742EEA91F05C}"/>
          </ac:picMkLst>
        </pc:picChg>
        <pc:picChg chg="del">
          <ac:chgData name="justine" userId="e681af11-5337-494d-9ef0-ed10cd8ce7ba" providerId="ADAL" clId="{72749133-1206-42B4-91F9-BCB71382F1B2}" dt="2023-04-14T07:20:38.152" v="1639" actId="478"/>
          <ac:picMkLst>
            <pc:docMk/>
            <pc:sldMk cId="2656175425" sldId="292"/>
            <ac:picMk id="10" creationId="{12F225C0-A71B-91C6-22A1-AEF0B233A3EC}"/>
          </ac:picMkLst>
        </pc:picChg>
        <pc:picChg chg="del">
          <ac:chgData name="justine" userId="e681af11-5337-494d-9ef0-ed10cd8ce7ba" providerId="ADAL" clId="{72749133-1206-42B4-91F9-BCB71382F1B2}" dt="2023-04-14T07:20:38.714" v="1640" actId="478"/>
          <ac:picMkLst>
            <pc:docMk/>
            <pc:sldMk cId="2656175425" sldId="292"/>
            <ac:picMk id="11" creationId="{22F0644F-60F7-2CAF-731F-2194F1D38440}"/>
          </ac:picMkLst>
        </pc:picChg>
        <pc:picChg chg="del">
          <ac:chgData name="justine" userId="e681af11-5337-494d-9ef0-ed10cd8ce7ba" providerId="ADAL" clId="{72749133-1206-42B4-91F9-BCB71382F1B2}" dt="2023-04-14T07:20:39.277" v="1641" actId="478"/>
          <ac:picMkLst>
            <pc:docMk/>
            <pc:sldMk cId="2656175425" sldId="292"/>
            <ac:picMk id="12" creationId="{68FA3426-9036-459C-CF04-43A4E567A525}"/>
          </ac:picMkLst>
        </pc:picChg>
        <pc:picChg chg="add mod">
          <ac:chgData name="justine" userId="e681af11-5337-494d-9ef0-ed10cd8ce7ba" providerId="ADAL" clId="{72749133-1206-42B4-91F9-BCB71382F1B2}" dt="2023-04-14T07:27:05.418" v="1913" actId="1076"/>
          <ac:picMkLst>
            <pc:docMk/>
            <pc:sldMk cId="2656175425" sldId="292"/>
            <ac:picMk id="14" creationId="{9306FA16-08DC-F29D-5957-DC72D8DCD178}"/>
          </ac:picMkLst>
        </pc:picChg>
        <pc:picChg chg="add mod">
          <ac:chgData name="justine" userId="e681af11-5337-494d-9ef0-ed10cd8ce7ba" providerId="ADAL" clId="{72749133-1206-42B4-91F9-BCB71382F1B2}" dt="2023-04-14T07:27:05.418" v="1913" actId="1076"/>
          <ac:picMkLst>
            <pc:docMk/>
            <pc:sldMk cId="2656175425" sldId="292"/>
            <ac:picMk id="16" creationId="{A48925C0-4D52-D521-E14C-3BA109351877}"/>
          </ac:picMkLst>
        </pc:picChg>
      </pc:sldChg>
      <pc:sldChg chg="delSp modSp mod">
        <pc:chgData name="justine" userId="e681af11-5337-494d-9ef0-ed10cd8ce7ba" providerId="ADAL" clId="{72749133-1206-42B4-91F9-BCB71382F1B2}" dt="2023-04-14T07:29:32.525" v="1965" actId="20577"/>
        <pc:sldMkLst>
          <pc:docMk/>
          <pc:sldMk cId="1341034833" sldId="293"/>
        </pc:sldMkLst>
        <pc:spChg chg="mod">
          <ac:chgData name="justine" userId="e681af11-5337-494d-9ef0-ed10cd8ce7ba" providerId="ADAL" clId="{72749133-1206-42B4-91F9-BCB71382F1B2}" dt="2023-04-14T07:29:32.525" v="1965" actId="20577"/>
          <ac:spMkLst>
            <pc:docMk/>
            <pc:sldMk cId="1341034833" sldId="293"/>
            <ac:spMk id="2" creationId="{4DB186D7-66BE-2624-4E11-7F4492B85E8E}"/>
          </ac:spMkLst>
        </pc:spChg>
        <pc:spChg chg="del">
          <ac:chgData name="justine" userId="e681af11-5337-494d-9ef0-ed10cd8ce7ba" providerId="ADAL" clId="{72749133-1206-42B4-91F9-BCB71382F1B2}" dt="2023-04-14T07:29:11.513" v="1954" actId="478"/>
          <ac:spMkLst>
            <pc:docMk/>
            <pc:sldMk cId="1341034833" sldId="293"/>
            <ac:spMk id="3" creationId="{FEB57520-2046-A042-45B7-8F2E0C99BDD2}"/>
          </ac:spMkLst>
        </pc:spChg>
        <pc:spChg chg="del mod">
          <ac:chgData name="justine" userId="e681af11-5337-494d-9ef0-ed10cd8ce7ba" providerId="ADAL" clId="{72749133-1206-42B4-91F9-BCB71382F1B2}" dt="2023-04-14T07:29:17.271" v="1958" actId="478"/>
          <ac:spMkLst>
            <pc:docMk/>
            <pc:sldMk cId="1341034833" sldId="293"/>
            <ac:spMk id="4" creationId="{3C39D87E-68B9-A4B3-C0FE-F4C7D72A17E6}"/>
          </ac:spMkLst>
        </pc:spChg>
        <pc:picChg chg="del mod">
          <ac:chgData name="justine" userId="e681af11-5337-494d-9ef0-ed10cd8ce7ba" providerId="ADAL" clId="{72749133-1206-42B4-91F9-BCB71382F1B2}" dt="2023-04-14T07:29:18.301" v="1959" actId="478"/>
          <ac:picMkLst>
            <pc:docMk/>
            <pc:sldMk cId="1341034833" sldId="293"/>
            <ac:picMk id="6" creationId="{B5582AD2-E8F7-FB82-47A6-F324CE9C6D18}"/>
          </ac:picMkLst>
        </pc:picChg>
      </pc:sldChg>
    </pc:docChg>
  </pc:docChgLst>
  <pc:docChgLst>
    <pc:chgData name="Utilisateur invité" userId="S::urn:spo:anon#9fd4f37e0cabdd4da460d226e96a23b1334f50b9cc03930da174e46f1b224694::" providerId="AD" clId="Web-{2F726520-1926-8350-91D0-5F788FC764E9}"/>
    <pc:docChg chg="mod modSld">
      <pc:chgData name="Utilisateur invité" userId="S::urn:spo:anon#9fd4f37e0cabdd4da460d226e96a23b1334f50b9cc03930da174e46f1b224694::" providerId="AD" clId="Web-{2F726520-1926-8350-91D0-5F788FC764E9}" dt="2023-04-18T15:59:18.087" v="20" actId="20577"/>
      <pc:docMkLst>
        <pc:docMk/>
      </pc:docMkLst>
      <pc:sldChg chg="addCm">
        <pc:chgData name="Utilisateur invité" userId="S::urn:spo:anon#9fd4f37e0cabdd4da460d226e96a23b1334f50b9cc03930da174e46f1b224694::" providerId="AD" clId="Web-{2F726520-1926-8350-91D0-5F788FC764E9}" dt="2023-04-18T15:52:50.671" v="1"/>
        <pc:sldMkLst>
          <pc:docMk/>
          <pc:sldMk cId="1091689610" sldId="263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Utilisateur invité" userId="S::urn:spo:anon#9fd4f37e0cabdd4da460d226e96a23b1334f50b9cc03930da174e46f1b224694::" providerId="AD" clId="Web-{2F726520-1926-8350-91D0-5F788FC764E9}" dt="2023-04-18T15:52:50.671" v="1"/>
              <pc2:cmMkLst xmlns:pc2="http://schemas.microsoft.com/office/powerpoint/2019/9/main/command">
                <pc:docMk/>
                <pc:sldMk cId="1091689610" sldId="263"/>
                <pc2:cmMk id="{6117F31A-D76C-49B9-9FFA-1A30390EA818}"/>
              </pc2:cmMkLst>
            </pc226:cmChg>
          </p:ext>
        </pc:extLst>
      </pc:sldChg>
      <pc:sldChg chg="addCm">
        <pc:chgData name="Utilisateur invité" userId="S::urn:spo:anon#9fd4f37e0cabdd4da460d226e96a23b1334f50b9cc03930da174e46f1b224694::" providerId="AD" clId="Web-{2F726520-1926-8350-91D0-5F788FC764E9}" dt="2023-04-18T15:53:38.203" v="2"/>
        <pc:sldMkLst>
          <pc:docMk/>
          <pc:sldMk cId="1448061004" sldId="265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Utilisateur invité" userId="S::urn:spo:anon#9fd4f37e0cabdd4da460d226e96a23b1334f50b9cc03930da174e46f1b224694::" providerId="AD" clId="Web-{2F726520-1926-8350-91D0-5F788FC764E9}" dt="2023-04-18T15:53:38.203" v="2"/>
              <pc2:cmMkLst xmlns:pc2="http://schemas.microsoft.com/office/powerpoint/2019/9/main/command">
                <pc:docMk/>
                <pc:sldMk cId="1448061004" sldId="265"/>
                <pc2:cmMk id="{43F204F6-E190-48A5-8697-724524DED01F}"/>
              </pc2:cmMkLst>
            </pc226:cmChg>
          </p:ext>
        </pc:extLst>
      </pc:sldChg>
      <pc:sldChg chg="addCm modCm">
        <pc:chgData name="Utilisateur invité" userId="S::urn:spo:anon#9fd4f37e0cabdd4da460d226e96a23b1334f50b9cc03930da174e46f1b224694::" providerId="AD" clId="Web-{2F726520-1926-8350-91D0-5F788FC764E9}" dt="2023-04-18T15:57:08.505" v="18"/>
        <pc:sldMkLst>
          <pc:docMk/>
          <pc:sldMk cId="3521669344" sldId="283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Utilisateur invité" userId="S::urn:spo:anon#9fd4f37e0cabdd4da460d226e96a23b1334f50b9cc03930da174e46f1b224694::" providerId="AD" clId="Web-{2F726520-1926-8350-91D0-5F788FC764E9}" dt="2023-04-18T15:57:08.505" v="18"/>
              <pc2:cmMkLst xmlns:pc2="http://schemas.microsoft.com/office/powerpoint/2019/9/main/command">
                <pc:docMk/>
                <pc:sldMk cId="3521669344" sldId="283"/>
                <pc2:cmMk id="{668938E1-4A7C-453D-AB81-81B131CFEB68}"/>
              </pc2:cmMkLst>
              <pc226:cmRplyChg chg="add">
                <pc226:chgData name="Utilisateur invité" userId="S::urn:spo:anon#9fd4f37e0cabdd4da460d226e96a23b1334f50b9cc03930da174e46f1b224694::" providerId="AD" clId="Web-{2F726520-1926-8350-91D0-5F788FC764E9}" dt="2023-04-18T15:56:37.723" v="17"/>
                <pc2:cmRplyMkLst xmlns:pc2="http://schemas.microsoft.com/office/powerpoint/2019/9/main/command">
                  <pc:docMk/>
                  <pc:sldMk cId="3521669344" sldId="283"/>
                  <pc2:cmMk id="{668938E1-4A7C-453D-AB81-81B131CFEB68}"/>
                  <pc2:cmRplyMk id="{FCD2EE00-D6CF-4BC2-929D-A744E4210908}"/>
                </pc2:cmRplyMkLst>
              </pc226:cmRplyChg>
              <pc226:cmRplyChg chg="add">
                <pc226:chgData name="Utilisateur invité" userId="S::urn:spo:anon#9fd4f37e0cabdd4da460d226e96a23b1334f50b9cc03930da174e46f1b224694::" providerId="AD" clId="Web-{2F726520-1926-8350-91D0-5F788FC764E9}" dt="2023-04-18T15:57:08.505" v="18"/>
                <pc2:cmRplyMkLst xmlns:pc2="http://schemas.microsoft.com/office/powerpoint/2019/9/main/command">
                  <pc:docMk/>
                  <pc:sldMk cId="3521669344" sldId="283"/>
                  <pc2:cmMk id="{668938E1-4A7C-453D-AB81-81B131CFEB68}"/>
                  <pc2:cmRplyMk id="{B1566EEE-ECD0-462F-A8A2-E5334FE91ED4}"/>
                </pc2:cmRplyMkLst>
              </pc226:cmRplyChg>
            </pc226:cmChg>
          </p:ext>
        </pc:extLst>
      </pc:sldChg>
      <pc:sldChg chg="addCm">
        <pc:chgData name="Utilisateur invité" userId="S::urn:spo:anon#9fd4f37e0cabdd4da460d226e96a23b1334f50b9cc03930da174e46f1b224694::" providerId="AD" clId="Web-{2F726520-1926-8350-91D0-5F788FC764E9}" dt="2023-04-18T15:54:03.704" v="3"/>
        <pc:sldMkLst>
          <pc:docMk/>
          <pc:sldMk cId="1546951201" sldId="284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Utilisateur invité" userId="S::urn:spo:anon#9fd4f37e0cabdd4da460d226e96a23b1334f50b9cc03930da174e46f1b224694::" providerId="AD" clId="Web-{2F726520-1926-8350-91D0-5F788FC764E9}" dt="2023-04-18T15:54:03.704" v="3"/>
              <pc2:cmMkLst xmlns:pc2="http://schemas.microsoft.com/office/powerpoint/2019/9/main/command">
                <pc:docMk/>
                <pc:sldMk cId="1546951201" sldId="284"/>
                <pc2:cmMk id="{B711B89C-F2A0-4B0C-A3B1-62ED2BAFC968}"/>
              </pc2:cmMkLst>
            </pc226:cmChg>
          </p:ext>
        </pc:extLst>
      </pc:sldChg>
      <pc:sldChg chg="addCm">
        <pc:chgData name="Utilisateur invité" userId="S::urn:spo:anon#9fd4f37e0cabdd4da460d226e96a23b1334f50b9cc03930da174e46f1b224694::" providerId="AD" clId="Web-{2F726520-1926-8350-91D0-5F788FC764E9}" dt="2023-04-18T15:54:53.564" v="4"/>
        <pc:sldMkLst>
          <pc:docMk/>
          <pc:sldMk cId="2833415865" sldId="285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Utilisateur invité" userId="S::urn:spo:anon#9fd4f37e0cabdd4da460d226e96a23b1334f50b9cc03930da174e46f1b224694::" providerId="AD" clId="Web-{2F726520-1926-8350-91D0-5F788FC764E9}" dt="2023-04-18T15:54:53.564" v="4"/>
              <pc2:cmMkLst xmlns:pc2="http://schemas.microsoft.com/office/powerpoint/2019/9/main/command">
                <pc:docMk/>
                <pc:sldMk cId="2833415865" sldId="285"/>
                <pc2:cmMk id="{7FCAE122-DDC6-4D24-95E8-5AD9FA15BEE5}"/>
              </pc2:cmMkLst>
            </pc226:cmChg>
          </p:ext>
        </pc:extLst>
      </pc:sldChg>
      <pc:sldChg chg="modSp addCm">
        <pc:chgData name="Utilisateur invité" userId="S::urn:spo:anon#9fd4f37e0cabdd4da460d226e96a23b1334f50b9cc03930da174e46f1b224694::" providerId="AD" clId="Web-{2F726520-1926-8350-91D0-5F788FC764E9}" dt="2023-04-18T15:55:52.597" v="15" actId="20577"/>
        <pc:sldMkLst>
          <pc:docMk/>
          <pc:sldMk cId="730380993" sldId="286"/>
        </pc:sldMkLst>
        <pc:spChg chg="mod">
          <ac:chgData name="Utilisateur invité" userId="S::urn:spo:anon#9fd4f37e0cabdd4da460d226e96a23b1334f50b9cc03930da174e46f1b224694::" providerId="AD" clId="Web-{2F726520-1926-8350-91D0-5F788FC764E9}" dt="2023-04-18T15:55:52.597" v="15" actId="20577"/>
          <ac:spMkLst>
            <pc:docMk/>
            <pc:sldMk cId="730380993" sldId="286"/>
            <ac:spMk id="2" creationId="{2480FDE9-7514-5124-3C56-E3A470BF0C82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Utilisateur invité" userId="S::urn:spo:anon#9fd4f37e0cabdd4da460d226e96a23b1334f50b9cc03930da174e46f1b224694::" providerId="AD" clId="Web-{2F726520-1926-8350-91D0-5F788FC764E9}" dt="2023-04-18T15:55:05.408" v="5"/>
              <pc2:cmMkLst xmlns:pc2="http://schemas.microsoft.com/office/powerpoint/2019/9/main/command">
                <pc:docMk/>
                <pc:sldMk cId="730380993" sldId="286"/>
                <pc2:cmMk id="{CC3875D3-371D-4192-AF7D-87A49BFF8C77}"/>
              </pc2:cmMkLst>
            </pc226:cmChg>
          </p:ext>
        </pc:extLst>
      </pc:sldChg>
      <pc:sldChg chg="modSp">
        <pc:chgData name="Utilisateur invité" userId="S::urn:spo:anon#9fd4f37e0cabdd4da460d226e96a23b1334f50b9cc03930da174e46f1b224694::" providerId="AD" clId="Web-{2F726520-1926-8350-91D0-5F788FC764E9}" dt="2023-04-18T15:59:18.087" v="20" actId="20577"/>
        <pc:sldMkLst>
          <pc:docMk/>
          <pc:sldMk cId="2656175425" sldId="292"/>
        </pc:sldMkLst>
        <pc:spChg chg="mod">
          <ac:chgData name="Utilisateur invité" userId="S::urn:spo:anon#9fd4f37e0cabdd4da460d226e96a23b1334f50b9cc03930da174e46f1b224694::" providerId="AD" clId="Web-{2F726520-1926-8350-91D0-5F788FC764E9}" dt="2023-04-18T15:59:18.087" v="20" actId="20577"/>
          <ac:spMkLst>
            <pc:docMk/>
            <pc:sldMk cId="2656175425" sldId="292"/>
            <ac:spMk id="4" creationId="{42F2C7FF-DCBD-FB2A-17C6-7BA7EED4DEF6}"/>
          </ac:spMkLst>
        </pc:spChg>
      </pc:sldChg>
    </pc:docChg>
  </pc:docChgLst>
  <pc:docChgLst>
    <pc:chgData name="Céline BAUDRILLER" userId="79ef7fd4-3360-4889-92cf-60efb1580363" providerId="ADAL" clId="{1D965257-B63D-4F74-AFFE-4CCD371BB8B8}"/>
    <pc:docChg chg="undo custSel modSld">
      <pc:chgData name="Céline BAUDRILLER" userId="79ef7fd4-3360-4889-92cf-60efb1580363" providerId="ADAL" clId="{1D965257-B63D-4F74-AFFE-4CCD371BB8B8}" dt="2023-04-13T13:09:56.159" v="1" actId="1076"/>
      <pc:docMkLst>
        <pc:docMk/>
      </pc:docMkLst>
      <pc:sldChg chg="modSp mod">
        <pc:chgData name="Céline BAUDRILLER" userId="79ef7fd4-3360-4889-92cf-60efb1580363" providerId="ADAL" clId="{1D965257-B63D-4F74-AFFE-4CCD371BB8B8}" dt="2023-04-13T13:09:56.159" v="1" actId="1076"/>
        <pc:sldMkLst>
          <pc:docMk/>
          <pc:sldMk cId="1091689610" sldId="263"/>
        </pc:sldMkLst>
        <pc:picChg chg="mod">
          <ac:chgData name="Céline BAUDRILLER" userId="79ef7fd4-3360-4889-92cf-60efb1580363" providerId="ADAL" clId="{1D965257-B63D-4F74-AFFE-4CCD371BB8B8}" dt="2023-04-13T13:09:56.159" v="1" actId="1076"/>
          <ac:picMkLst>
            <pc:docMk/>
            <pc:sldMk cId="1091689610" sldId="263"/>
            <ac:picMk id="6" creationId="{62B885F3-98A4-62BE-8755-73A7E7A2DFD5}"/>
          </ac:picMkLst>
        </pc:picChg>
      </pc:sldChg>
    </pc:docChg>
  </pc:docChgLst>
  <pc:docChgLst>
    <pc:chgData name="denis lafoux" userId="2582a48b-7297-42fa-aac3-7bb5d41e908d" providerId="ADAL" clId="{73452C6F-3915-4105-B61B-66C396E4A074}"/>
    <pc:docChg chg="modSld">
      <pc:chgData name="denis lafoux" userId="2582a48b-7297-42fa-aac3-7bb5d41e908d" providerId="ADAL" clId="{73452C6F-3915-4105-B61B-66C396E4A074}" dt="2023-05-03T17:22:02.901" v="4" actId="20577"/>
      <pc:docMkLst>
        <pc:docMk/>
      </pc:docMkLst>
      <pc:sldChg chg="addCm">
        <pc:chgData name="denis lafoux" userId="2582a48b-7297-42fa-aac3-7bb5d41e908d" providerId="ADAL" clId="{73452C6F-3915-4105-B61B-66C396E4A074}" dt="2023-05-03T17:17:42.285" v="0"/>
        <pc:sldMkLst>
          <pc:docMk/>
          <pc:sldMk cId="3365398100" sldId="264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denis lafoux" userId="2582a48b-7297-42fa-aac3-7bb5d41e908d" providerId="ADAL" clId="{73452C6F-3915-4105-B61B-66C396E4A074}" dt="2023-05-03T17:17:42.285" v="0"/>
              <pc2:cmMkLst xmlns:pc2="http://schemas.microsoft.com/office/powerpoint/2019/9/main/command">
                <pc:docMk/>
                <pc:sldMk cId="3365398100" sldId="264"/>
                <pc2:cmMk id="{134C94C7-B0B5-45B2-82EF-713AE31B4037}"/>
              </pc2:cmMkLst>
            </pc226:cmChg>
          </p:ext>
        </pc:extLst>
      </pc:sldChg>
      <pc:sldChg chg="addCm">
        <pc:chgData name="denis lafoux" userId="2582a48b-7297-42fa-aac3-7bb5d41e908d" providerId="ADAL" clId="{73452C6F-3915-4105-B61B-66C396E4A074}" dt="2023-05-03T17:18:31.748" v="1"/>
        <pc:sldMkLst>
          <pc:docMk/>
          <pc:sldMk cId="1448061004" sldId="265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denis lafoux" userId="2582a48b-7297-42fa-aac3-7bb5d41e908d" providerId="ADAL" clId="{73452C6F-3915-4105-B61B-66C396E4A074}" dt="2023-05-03T17:18:31.748" v="1"/>
              <pc2:cmMkLst xmlns:pc2="http://schemas.microsoft.com/office/powerpoint/2019/9/main/command">
                <pc:docMk/>
                <pc:sldMk cId="1448061004" sldId="265"/>
                <pc2:cmMk id="{A7E6D6C2-4E2A-4185-AE05-CE6F6B2A3B2E}"/>
              </pc2:cmMkLst>
            </pc226:cmChg>
          </p:ext>
        </pc:extLst>
      </pc:sldChg>
      <pc:sldChg chg="modSp mod">
        <pc:chgData name="denis lafoux" userId="2582a48b-7297-42fa-aac3-7bb5d41e908d" providerId="ADAL" clId="{73452C6F-3915-4105-B61B-66C396E4A074}" dt="2023-05-03T17:20:12.608" v="3" actId="20577"/>
        <pc:sldMkLst>
          <pc:docMk/>
          <pc:sldMk cId="3521669344" sldId="283"/>
        </pc:sldMkLst>
        <pc:spChg chg="mod">
          <ac:chgData name="denis lafoux" userId="2582a48b-7297-42fa-aac3-7bb5d41e908d" providerId="ADAL" clId="{73452C6F-3915-4105-B61B-66C396E4A074}" dt="2023-05-03T17:20:12.608" v="3" actId="20577"/>
          <ac:spMkLst>
            <pc:docMk/>
            <pc:sldMk cId="3521669344" sldId="283"/>
            <ac:spMk id="19" creationId="{555CC28B-4F0E-5EED-49C8-6BD0305AC9D3}"/>
          </ac:spMkLst>
        </pc:spChg>
      </pc:sldChg>
      <pc:sldChg chg="modSp mod">
        <pc:chgData name="denis lafoux" userId="2582a48b-7297-42fa-aac3-7bb5d41e908d" providerId="ADAL" clId="{73452C6F-3915-4105-B61B-66C396E4A074}" dt="2023-05-03T17:19:45.824" v="2" actId="20577"/>
        <pc:sldMkLst>
          <pc:docMk/>
          <pc:sldMk cId="730380993" sldId="286"/>
        </pc:sldMkLst>
        <pc:spChg chg="mod">
          <ac:chgData name="denis lafoux" userId="2582a48b-7297-42fa-aac3-7bb5d41e908d" providerId="ADAL" clId="{73452C6F-3915-4105-B61B-66C396E4A074}" dt="2023-05-03T17:19:45.824" v="2" actId="20577"/>
          <ac:spMkLst>
            <pc:docMk/>
            <pc:sldMk cId="730380993" sldId="286"/>
            <ac:spMk id="6" creationId="{A2897D55-906B-01BC-273A-F7557932478C}"/>
          </ac:spMkLst>
        </pc:spChg>
      </pc:sldChg>
      <pc:sldChg chg="modSp mod">
        <pc:chgData name="denis lafoux" userId="2582a48b-7297-42fa-aac3-7bb5d41e908d" providerId="ADAL" clId="{73452C6F-3915-4105-B61B-66C396E4A074}" dt="2023-05-03T17:22:02.901" v="4" actId="20577"/>
        <pc:sldMkLst>
          <pc:docMk/>
          <pc:sldMk cId="2004333277" sldId="288"/>
        </pc:sldMkLst>
        <pc:spChg chg="mod">
          <ac:chgData name="denis lafoux" userId="2582a48b-7297-42fa-aac3-7bb5d41e908d" providerId="ADAL" clId="{73452C6F-3915-4105-B61B-66C396E4A074}" dt="2023-05-03T17:22:02.901" v="4" actId="20577"/>
          <ac:spMkLst>
            <pc:docMk/>
            <pc:sldMk cId="2004333277" sldId="288"/>
            <ac:spMk id="5" creationId="{496A3D66-6973-C72D-5711-972B534E4249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127A2D-350D-8247-B992-49A1F98DA5C9}" type="datetimeFigureOut">
              <a:rPr lang="fr-FR" smtClean="0"/>
              <a:t>17/01/2024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51686B-9EB4-E942-94CD-66D3382D2871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055232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e de titr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D88DB27-36AD-EC9D-4356-783AADDF86A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5EAEB6-2427-704D-955B-FF96D9E0717D}" type="datetimeFigureOut">
              <a:rPr lang="fr-FR" smtClean="0"/>
              <a:t>17/01/2024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3651018-EC38-9759-37EB-4D1499CEF2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6710CB7-7815-E0B3-7D0C-F6062BF630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B4E77E-E760-0042-ACD1-5A61C512EF39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717308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AC124BAC-0DDE-5816-8390-6DF31A44953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5EAEB6-2427-704D-955B-FF96D9E0717D}" type="datetimeFigureOut">
              <a:rPr lang="fr-FR" smtClean="0"/>
              <a:t>17/01/2024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327C8EED-F851-DC76-D885-7CAEB99D2E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CB0AC5FE-3386-97F6-34A4-E03813748F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B4E77E-E760-0042-ACD1-5A61C512EF39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012643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4848BB2-F972-FF67-BC28-C0166B4C60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F39BD2C-0456-AD51-3A45-C063FE6420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8B5D4473-DBFF-0FE5-FD00-432C6C7FB7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1EA6091D-0612-C72F-90AB-5568A7D4463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5EAEB6-2427-704D-955B-FF96D9E0717D}" type="datetimeFigureOut">
              <a:rPr lang="fr-FR" smtClean="0"/>
              <a:t>17/01/2024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25234165-D69A-D1B5-12A9-8D6D909531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B4282A6D-78DE-71CA-47F2-29A9D5A4AB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B4E77E-E760-0042-ACD1-5A61C512EF39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642090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2163446-4A89-B523-3C2F-46B17282EA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DFC74EFD-4ABB-6406-54DE-0DC39494D97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6EC2D6A9-5BBC-BEFB-B2A7-6FAE991EFB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6840D809-7D54-6D03-19D1-F863CC35611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5EAEB6-2427-704D-955B-FF96D9E0717D}" type="datetimeFigureOut">
              <a:rPr lang="fr-FR" smtClean="0"/>
              <a:t>17/01/2024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D773BBCA-64C8-0C2E-9AAB-9DA3A7F861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926906C4-4088-5DF8-7F91-71B88141FC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B4E77E-E760-0042-ACD1-5A61C512EF39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488050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2E8D51B-5E52-AA70-DCF2-DE5AE7DC06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84827762-D3DD-C3D8-B878-D11F0C64D21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CA4FF9D-7FAD-8721-0D38-F274459BA42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5EAEB6-2427-704D-955B-FF96D9E0717D}" type="datetimeFigureOut">
              <a:rPr lang="fr-FR" smtClean="0"/>
              <a:t>17/01/2024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DFFB350-1056-F7B6-C646-5792629346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C0C46DF-A2F9-3B58-276C-1DB6D4C4E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B4E77E-E760-0042-ACD1-5A61C512EF39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5727519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80BBCB21-773C-7FF8-F182-9604996E80C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04572833-B4B4-65BF-301E-D681AC3768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85530CD-68A9-A0F1-7B5B-E446219F7DC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5EAEB6-2427-704D-955B-FF96D9E0717D}" type="datetimeFigureOut">
              <a:rPr lang="fr-FR" smtClean="0"/>
              <a:t>17/01/2024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9E01BAA-3BC7-9124-565B-631BA7D0C8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C319387-B994-7C6F-1CA0-3C446D4B1E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B4E77E-E760-0042-ACD1-5A61C512EF39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331590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C966DCE-D59A-4E90-955E-649F8E100B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43FB0935-91F2-44CB-A4CC-CE4EA6BB5C5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907C555-1C8D-495D-95ED-55935B681C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66CA6D-C300-481B-A2B6-B24ED2FDF297}" type="datetime1">
              <a:rPr lang="fr-FR" smtClean="0"/>
              <a:t>17/01/2024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A513868-8DC6-4791-9549-ACD1A2649A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© Fédération Française des Clubs Omnisports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A2966BF-0B2D-42A9-AE91-0D151DB018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90E84C-127C-440C-9F60-223008C9696B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4136737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ECF6C9B-634A-4DAE-8E07-68F0F6CCD3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37831B0-792E-4666-B5DF-7EA8E2FC63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1F522E6-EC6C-4D73-9D25-50B099DD95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082A91-FE1D-4FDF-B616-7233255FEC7F}" type="datetime1">
              <a:rPr lang="fr-FR" smtClean="0"/>
              <a:t>17/01/2024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2EA9410-BF17-42E6-A9D9-93379ABDB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© Fédération Française des Clubs Omnisports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C30FEF5-2D83-4C23-8A1E-4B61B68C1F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90E84C-127C-440C-9F60-223008C9696B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3938703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EC076C0-E907-4CE4-8CF9-5E594C0132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71FA859-3E12-46B2-9815-249FA54DD7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E494643-7168-451B-8609-9975D88F6F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A59D7-CEC6-44EE-B1DB-A394BF66809B}" type="datetime1">
              <a:rPr lang="fr-FR" smtClean="0"/>
              <a:t>17/01/2024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F1324E9-4270-4F87-9957-05CB4F80D9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© Fédération Française des Clubs Omnisports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9F80DB4-4E2F-4CA3-B83B-B0FF9C02D4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90E84C-127C-440C-9F60-223008C9696B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2690894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5D95A03-7188-48D6-A77C-7B0B41B045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602501E-7160-43FF-A2BD-4E78FD288D9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F81D799F-0FA6-4D8F-AA2F-412A8A2F33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45715A74-3A1A-4134-9001-2380AD3463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DDA7C-F2EA-4D12-A414-499CA94FC3E3}" type="datetime1">
              <a:rPr lang="fr-FR" smtClean="0"/>
              <a:t>17/01/2024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EA8BB7FA-59A9-4100-B057-58045B3313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© Fédération Française des Clubs Omnisports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402FB6F7-1D11-4636-8048-A7D95F9AFC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90E84C-127C-440C-9F60-223008C9696B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642326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53D4EDB-CEB5-4129-A4BB-600EC23F89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22D385DE-5F48-4ABF-9E6B-AA4605A591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93A9C450-8DEB-444E-BC9A-A0707FA8C55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DEAA6E6A-3DC7-456F-B6CF-6C5DE060CE1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059EEF58-709E-4F7F-A866-3BACA37D1F1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3966DF0A-C502-4B38-B66C-B0762F8DD0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0D126-2FD9-4FEB-BE6A-7B8D7356F2F6}" type="datetime1">
              <a:rPr lang="fr-FR" smtClean="0"/>
              <a:t>17/01/2024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3BFB9D46-270B-4C56-A1DA-4A38957032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© Fédération Française des Clubs Omnisports</a:t>
            </a: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6E4AD4B4-BC6B-4842-9702-92EF99F88B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90E84C-127C-440C-9F60-223008C9696B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09169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eux contenu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3B4C3459-D0A8-E448-F37A-1090A1ED72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 b="1" i="0">
                <a:solidFill>
                  <a:schemeClr val="accent2"/>
                </a:solidFill>
                <a:latin typeface="Montserrat Black" pitchFamily="2" charset="77"/>
              </a:defRPr>
            </a:lvl1pPr>
            <a:lvl2pPr marL="457200" indent="0">
              <a:buFontTx/>
              <a:buNone/>
              <a:defRPr sz="1600" b="1" i="0">
                <a:solidFill>
                  <a:schemeClr val="tx1"/>
                </a:solidFill>
                <a:latin typeface="Montserrat Black" pitchFamily="2" charset="77"/>
              </a:defRPr>
            </a:lvl2pPr>
            <a:lvl3pPr marL="914400" indent="0">
              <a:buFontTx/>
              <a:buNone/>
              <a:defRPr sz="1600" b="0" i="0">
                <a:latin typeface="Montserrat" pitchFamily="2" charset="77"/>
              </a:defRPr>
            </a:lvl3pPr>
            <a:lvl4pPr marL="1371600" indent="0">
              <a:buFontTx/>
              <a:buNone/>
              <a:defRPr sz="1000" b="0" i="0">
                <a:latin typeface="Montserrat Light" pitchFamily="2" charset="77"/>
              </a:defRPr>
            </a:lvl4pPr>
            <a:lvl5pPr marL="1828800" indent="0">
              <a:buFontTx/>
              <a:buNone/>
              <a:defRPr b="0" i="0">
                <a:latin typeface="Montserrat" pitchFamily="2" charset="77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812010AB-2730-2020-A122-8A057E2BF21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5EAEB6-2427-704D-955B-FF96D9E0717D}" type="datetimeFigureOut">
              <a:rPr lang="fr-FR" smtClean="0"/>
              <a:t>17/01/2024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BAB59609-B0B9-DA12-6148-0952492D2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739994DB-D347-6EF9-23F4-D8F853C87A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B4E77E-E760-0042-ACD1-5A61C512EF39}" type="slidenum">
              <a:rPr lang="fr-FR" smtClean="0"/>
              <a:t>‹#›</a:t>
            </a:fld>
            <a:endParaRPr lang="fr-FR"/>
          </a:p>
        </p:txBody>
      </p:sp>
      <p:sp>
        <p:nvSpPr>
          <p:cNvPr id="2" name="Espace réservé du contenu 2">
            <a:extLst>
              <a:ext uri="{FF2B5EF4-FFF2-40B4-BE49-F238E27FC236}">
                <a16:creationId xmlns:a16="http://schemas.microsoft.com/office/drawing/2014/main" id="{6FCAB79E-0C37-798F-1849-C4A8DF6262A0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838200" y="473659"/>
            <a:ext cx="9129458" cy="841515"/>
          </a:xfrm>
          <a:prstGeom prst="rect">
            <a:avLst/>
          </a:prstGeom>
        </p:spPr>
        <p:txBody>
          <a:bodyPr lIns="72000" tIns="36000" rIns="36000" bIns="36000" anchor="ctr" anchorCtr="0">
            <a:normAutofit/>
          </a:bodyPr>
          <a:lstStyle>
            <a:lvl1pPr marL="0" indent="0">
              <a:buFontTx/>
              <a:buNone/>
              <a:defRPr sz="3600" b="1" i="0">
                <a:solidFill>
                  <a:schemeClr val="accent1"/>
                </a:solidFill>
                <a:latin typeface="Montserrat Black" pitchFamily="2" charset="77"/>
              </a:defRPr>
            </a:lvl1pPr>
          </a:lstStyle>
          <a:p>
            <a:pPr lvl="0"/>
            <a:r>
              <a:rPr lang="fr-FR"/>
              <a:t>Modifiez le style du titre</a:t>
            </a:r>
          </a:p>
        </p:txBody>
      </p:sp>
      <p:sp>
        <p:nvSpPr>
          <p:cNvPr id="14" name="Espace réservé du contenu 3">
            <a:extLst>
              <a:ext uri="{FF2B5EF4-FFF2-40B4-BE49-F238E27FC236}">
                <a16:creationId xmlns:a16="http://schemas.microsoft.com/office/drawing/2014/main" id="{BBA16B56-86CB-7F80-5E65-6A69ACA0CB7B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 b="1" i="0">
                <a:solidFill>
                  <a:schemeClr val="accent2"/>
                </a:solidFill>
                <a:latin typeface="Montserrat Black" pitchFamily="2" charset="77"/>
              </a:defRPr>
            </a:lvl1pPr>
            <a:lvl2pPr marL="457200" indent="0">
              <a:buFontTx/>
              <a:buNone/>
              <a:defRPr sz="1600" b="1" i="0">
                <a:solidFill>
                  <a:schemeClr val="tx1"/>
                </a:solidFill>
                <a:latin typeface="Montserrat Black" pitchFamily="2" charset="77"/>
              </a:defRPr>
            </a:lvl2pPr>
            <a:lvl3pPr marL="914400" indent="0">
              <a:buFontTx/>
              <a:buNone/>
              <a:defRPr sz="1600" b="0" i="0">
                <a:latin typeface="Montserrat" pitchFamily="2" charset="77"/>
              </a:defRPr>
            </a:lvl3pPr>
            <a:lvl4pPr marL="1371600" indent="0">
              <a:buFontTx/>
              <a:buNone/>
              <a:defRPr sz="1000" b="0" i="0">
                <a:latin typeface="Montserrat Light" pitchFamily="2" charset="77"/>
              </a:defRPr>
            </a:lvl4pPr>
            <a:lvl5pPr marL="1828800" indent="0">
              <a:buFontTx/>
              <a:buNone/>
              <a:defRPr b="0" i="0">
                <a:latin typeface="Montserrat" pitchFamily="2" charset="77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</p:txBody>
      </p:sp>
    </p:spTree>
    <p:extLst>
      <p:ext uri="{BB962C8B-B14F-4D97-AF65-F5344CB8AC3E}">
        <p14:creationId xmlns:p14="http://schemas.microsoft.com/office/powerpoint/2010/main" val="153410775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A305268-AFD7-4BCD-B5B2-EF78E9C9A0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8D8ACE8A-201E-4388-9574-03F05D4671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69576-F81A-4D86-A890-AFDC22A534FE}" type="datetime1">
              <a:rPr lang="fr-FR" smtClean="0"/>
              <a:t>17/01/2024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DC7A8CD0-7694-4752-95CD-196C13F34B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© Fédération Française des Clubs Omnisports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CDA5746E-D585-41FD-983D-B97032241F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90E84C-127C-440C-9F60-223008C9696B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5730761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4FE00DA9-3196-4C8A-8779-624B1E745A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F5103-7784-4643-9347-56BA3B929B73}" type="datetime1">
              <a:rPr lang="fr-FR" smtClean="0"/>
              <a:t>17/01/2024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1BB35406-7405-4CB3-8321-8133A2E70F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© Fédération Française des Clubs Omnisports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623F1DF-84CF-422D-9BAF-5418277189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90E84C-127C-440C-9F60-223008C9696B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086553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AADC1AC-3E12-405D-AF3F-287416757C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94B3831-2294-4B95-9B7F-510954B42C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31B998E1-BC2E-4C20-B766-5AC62F0CB2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09BBCF53-0760-4830-B8AC-D26C11C6F8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DEE7BC-C57A-4901-891C-4CDF28AA57D8}" type="datetime1">
              <a:rPr lang="fr-FR" smtClean="0"/>
              <a:t>17/01/2024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53BB9999-16FE-4A35-A238-9895EEF5CE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© Fédération Française des Clubs Omnisports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B9107583-C28B-4386-97F6-A895A1BA56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90E84C-127C-440C-9F60-223008C9696B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3684434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7CCAEF4-59E0-4563-B96F-E7D02E4781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E8867533-7B9A-454B-80F9-FB6DDD107B1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5894C68F-764A-4E5D-9B92-6AD57133E0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3CA83FE6-6FAE-4BA0-ACCC-AE7E47CA22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6FF982-A465-40E7-9632-973EE3EA2A04}" type="datetime1">
              <a:rPr lang="fr-FR" smtClean="0"/>
              <a:t>17/01/2024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56D59548-2748-4D5D-9316-19E208500E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© Fédération Française des Clubs Omnisports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DAB07CC1-7DDD-4FF0-A1D0-262098734C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90E84C-127C-440C-9F60-223008C9696B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6800828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66E4341-B773-4137-9C18-037C55EB87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93E8C009-0898-43FC-B948-B991FFBA9D1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2672208-3AD9-47E5-8951-5F377DCC58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FC05A-5D5C-42AE-84F9-CB33F9EE5D67}" type="datetime1">
              <a:rPr lang="fr-FR" smtClean="0"/>
              <a:t>17/01/2024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2D6368F-133B-4801-B6FC-0B816C644D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© Fédération Française des Clubs Omnisports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BE91E05-52CC-410F-9DAD-449DE61A30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90E84C-127C-440C-9F60-223008C9696B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6989381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9F135809-3DF4-47E5-8D4D-A49DDC887F8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8A4B2152-FA73-4051-8F6A-EC4AAF3CC9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545D86B-68B8-4D6C-BDEC-EAD12BB7EE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AE472-3192-4330-9125-63EFCABD55D8}" type="datetime1">
              <a:rPr lang="fr-FR" smtClean="0"/>
              <a:t>17/01/2024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007FAAF-0E6E-45C2-BCF1-BDB39E5CB1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© Fédération Française des Clubs Omnisports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4F79228-68F9-4CE6-9D01-DAF4A668BF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90E84C-127C-440C-9F60-223008C9696B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054162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C2425D2-EAD2-7AC8-3E13-216C65E1CF2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5EAEB6-2427-704D-955B-FF96D9E0717D}" type="datetimeFigureOut">
              <a:rPr lang="fr-FR" smtClean="0"/>
              <a:t>17/01/2024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46DECFA-B8EB-DABC-069C-170C1A7C75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37C47C7-B693-DDC9-E699-8474F3D5C1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B4E77E-E760-0042-ACD1-5A61C512EF39}" type="slidenum">
              <a:rPr lang="fr-FR" smtClean="0"/>
              <a:t>‹#›</a:t>
            </a:fld>
            <a:endParaRPr lang="fr-FR"/>
          </a:p>
        </p:txBody>
      </p:sp>
      <p:sp>
        <p:nvSpPr>
          <p:cNvPr id="7" name="Espace réservé du contenu 2">
            <a:extLst>
              <a:ext uri="{FF2B5EF4-FFF2-40B4-BE49-F238E27FC236}">
                <a16:creationId xmlns:a16="http://schemas.microsoft.com/office/drawing/2014/main" id="{CD7EBA81-A4FD-92E0-AE25-1FC7ECE2C8E3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 rot="21540000">
            <a:off x="838200" y="473659"/>
            <a:ext cx="6309476" cy="841515"/>
          </a:xfrm>
          <a:prstGeom prst="rect">
            <a:avLst/>
          </a:prstGeom>
          <a:solidFill>
            <a:schemeClr val="accent2"/>
          </a:solidFill>
          <a:ln w="25400">
            <a:solidFill>
              <a:schemeClr val="bg1"/>
            </a:solidFill>
          </a:ln>
        </p:spPr>
        <p:txBody>
          <a:bodyPr lIns="108000" tIns="36000" rIns="108000" bIns="36000" anchor="ctr" anchorCtr="0">
            <a:normAutofit/>
          </a:bodyPr>
          <a:lstStyle>
            <a:lvl1pPr marL="0" indent="0">
              <a:buFontTx/>
              <a:buNone/>
              <a:defRPr sz="3600" b="1" i="0">
                <a:solidFill>
                  <a:schemeClr val="bg1"/>
                </a:solidFill>
                <a:latin typeface="Montserrat Black" pitchFamily="2" charset="77"/>
              </a:defRPr>
            </a:lvl1pPr>
          </a:lstStyle>
          <a:p>
            <a:pPr lvl="0"/>
            <a:r>
              <a:rPr lang="fr-FR"/>
              <a:t>Modifiez le style du titre</a:t>
            </a:r>
          </a:p>
        </p:txBody>
      </p:sp>
      <p:sp>
        <p:nvSpPr>
          <p:cNvPr id="8" name="Espace réservé du contenu 3">
            <a:extLst>
              <a:ext uri="{FF2B5EF4-FFF2-40B4-BE49-F238E27FC236}">
                <a16:creationId xmlns:a16="http://schemas.microsoft.com/office/drawing/2014/main" id="{D66C87AE-AC0B-4A14-53A4-C82436A53DE8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1158704" y="1825625"/>
            <a:ext cx="10195095" cy="435133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 b="1" i="0">
                <a:solidFill>
                  <a:schemeClr val="accent2"/>
                </a:solidFill>
                <a:latin typeface="Montserrat Black" pitchFamily="2" charset="77"/>
              </a:defRPr>
            </a:lvl1pPr>
            <a:lvl2pPr marL="457200" indent="0">
              <a:buFontTx/>
              <a:buNone/>
              <a:defRPr sz="1600" b="1" i="0">
                <a:solidFill>
                  <a:schemeClr val="tx1"/>
                </a:solidFill>
                <a:latin typeface="Montserrat Black" pitchFamily="2" charset="77"/>
              </a:defRPr>
            </a:lvl2pPr>
            <a:lvl3pPr marL="914400" indent="0">
              <a:buFontTx/>
              <a:buNone/>
              <a:defRPr sz="1600" b="0" i="0">
                <a:latin typeface="Montserrat" pitchFamily="2" charset="77"/>
              </a:defRPr>
            </a:lvl3pPr>
            <a:lvl4pPr marL="1371600" indent="0">
              <a:buFontTx/>
              <a:buNone/>
              <a:defRPr sz="1000" b="0" i="0">
                <a:latin typeface="Montserrat Light" pitchFamily="2" charset="77"/>
              </a:defRPr>
            </a:lvl4pPr>
            <a:lvl5pPr marL="1828800" indent="0">
              <a:buFontTx/>
              <a:buNone/>
              <a:defRPr b="0" i="0">
                <a:latin typeface="Montserrat" pitchFamily="2" charset="77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</p:txBody>
      </p:sp>
    </p:spTree>
    <p:extLst>
      <p:ext uri="{BB962C8B-B14F-4D97-AF65-F5344CB8AC3E}">
        <p14:creationId xmlns:p14="http://schemas.microsoft.com/office/powerpoint/2010/main" val="1867637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conten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C2425D2-EAD2-7AC8-3E13-216C65E1CF2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5EAEB6-2427-704D-955B-FF96D9E0717D}" type="datetimeFigureOut">
              <a:rPr lang="fr-FR" smtClean="0"/>
              <a:t>17/01/2024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46DECFA-B8EB-DABC-069C-170C1A7C75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37C47C7-B693-DDC9-E699-8474F3D5C1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B4E77E-E760-0042-ACD1-5A61C512EF39}" type="slidenum">
              <a:rPr lang="fr-FR" smtClean="0"/>
              <a:t>‹#›</a:t>
            </a:fld>
            <a:endParaRPr lang="fr-FR"/>
          </a:p>
        </p:txBody>
      </p:sp>
      <p:sp>
        <p:nvSpPr>
          <p:cNvPr id="8" name="Espace réservé du contenu 3">
            <a:extLst>
              <a:ext uri="{FF2B5EF4-FFF2-40B4-BE49-F238E27FC236}">
                <a16:creationId xmlns:a16="http://schemas.microsoft.com/office/drawing/2014/main" id="{D66C87AE-AC0B-4A14-53A4-C82436A53DE8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1514694" y="691036"/>
            <a:ext cx="9513948" cy="548592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 b="1" i="0">
                <a:solidFill>
                  <a:schemeClr val="accent2"/>
                </a:solidFill>
                <a:latin typeface="Montserrat Black" pitchFamily="2" charset="77"/>
              </a:defRPr>
            </a:lvl1pPr>
            <a:lvl2pPr marL="457200" indent="0">
              <a:buFontTx/>
              <a:buNone/>
              <a:defRPr sz="1600" b="1" i="0">
                <a:solidFill>
                  <a:schemeClr val="tx1"/>
                </a:solidFill>
                <a:latin typeface="Montserrat Black" pitchFamily="2" charset="77"/>
              </a:defRPr>
            </a:lvl2pPr>
            <a:lvl3pPr marL="914400" indent="0">
              <a:buFontTx/>
              <a:buNone/>
              <a:defRPr sz="1600" b="0" i="0">
                <a:latin typeface="Montserrat" pitchFamily="2" charset="77"/>
              </a:defRPr>
            </a:lvl3pPr>
            <a:lvl4pPr marL="1371600" indent="0">
              <a:buFontTx/>
              <a:buNone/>
              <a:defRPr sz="1000" b="0" i="0">
                <a:latin typeface="Montserrat Light" pitchFamily="2" charset="77"/>
              </a:defRPr>
            </a:lvl4pPr>
            <a:lvl5pPr marL="1828800" indent="0">
              <a:buFontTx/>
              <a:buNone/>
              <a:defRPr b="0" i="0">
                <a:latin typeface="Montserrat" pitchFamily="2" charset="77"/>
              </a:defRPr>
            </a:lvl5pPr>
          </a:lstStyle>
          <a:p>
            <a:pPr lvl="2"/>
            <a:r>
              <a:rPr lang="fr-FR"/>
              <a:t>Troisième niveau</a:t>
            </a:r>
          </a:p>
        </p:txBody>
      </p:sp>
    </p:spTree>
    <p:extLst>
      <p:ext uri="{BB962C8B-B14F-4D97-AF65-F5344CB8AC3E}">
        <p14:creationId xmlns:p14="http://schemas.microsoft.com/office/powerpoint/2010/main" val="12435373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0622546-8555-88A4-50E9-D6D61A618F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31CB6ACB-2E26-6C6E-ACC1-97208BEB4BF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EBDD638-1133-F8A6-4FE4-2B9C0D8F1C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5EAEB6-2427-704D-955B-FF96D9E0717D}" type="datetimeFigureOut">
              <a:rPr lang="fr-FR" smtClean="0"/>
              <a:t>17/01/2024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DC91A53-3703-540A-DACF-6DBBBCD9E5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69A0E1D-BFF9-EE90-F5D5-842976D13D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B4E77E-E760-0042-ACD1-5A61C512EF39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848775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629CB87-FBF1-46F1-1E42-57EED6499D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6A4ECF51-A035-D269-1E76-B64665BD8D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25DECD6-0176-A609-8AB3-0BD96C5AC28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5EAEB6-2427-704D-955B-FF96D9E0717D}" type="datetimeFigureOut">
              <a:rPr lang="fr-FR" smtClean="0"/>
              <a:t>17/01/2024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5128200-5A70-F12C-1E86-96F243514E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4782BB9-EF2A-B294-DD05-B3442862E9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B4E77E-E760-0042-ACD1-5A61C512EF39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660803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C01AB96-CFDA-2095-4025-1010870D50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6FCC921-EFFF-86A5-C048-2CA405B404C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67638FCA-56E7-187A-0967-FD3ECFE78B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05D5054C-3EE1-45E1-556B-3F66D5525D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5EAEB6-2427-704D-955B-FF96D9E0717D}" type="datetimeFigureOut">
              <a:rPr lang="fr-FR" smtClean="0"/>
              <a:t>17/01/2024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EF1B17C9-E8D9-A49A-08B3-6AC99F0355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1AC76450-9B42-C8E7-75C3-303A693F2D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B4E77E-E760-0042-ACD1-5A61C512EF39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494911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A19F5D3-66C5-8386-CE48-B59E503DCC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C7DF2A62-6774-6682-B284-78E703CE1B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1EAF5BDA-66D0-5881-27EE-D9A10DCD805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73304AB2-B0D4-26E6-4B06-591690226E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6DAD5733-084E-80E9-545A-FDC60361F4D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B1B4F028-925B-9416-3062-155C7A9028E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5EAEB6-2427-704D-955B-FF96D9E0717D}" type="datetimeFigureOut">
              <a:rPr lang="fr-FR" smtClean="0"/>
              <a:t>17/01/2024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991C4496-D4C5-D0D2-5A20-095A23521F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8990A518-13E0-5AB8-EEE9-AE9446AB5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B4E77E-E760-0042-ACD1-5A61C512EF39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455894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1FA4065-4F6B-E050-94AD-CAF8C18927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2413E43B-E184-8391-D11D-4F91F4D784C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5EAEB6-2427-704D-955B-FF96D9E0717D}" type="datetimeFigureOut">
              <a:rPr lang="fr-FR" smtClean="0"/>
              <a:t>17/01/2024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809D333D-B181-9E04-4ABA-8E18D362D1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7441054E-5302-CC66-AF9E-365BF3BE60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B4E77E-E760-0042-ACD1-5A61C512EF39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801153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810631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19" r:id="rId3"/>
    <p:sldLayoutId id="2147483731" r:id="rId4"/>
    <p:sldLayoutId id="2147483718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  <p:sldLayoutId id="2147483726" r:id="rId12"/>
    <p:sldLayoutId id="2147483727" r:id="rId13"/>
    <p:sldLayoutId id="2147483728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2D842631-36E7-412C-AAD4-C366DC92F7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CF76B228-1232-471D-A94A-55FE4F03B5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06DA69B-5D26-4900-A994-CE6B3A9AC60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D798F0-3E4D-40CD-92C5-586244A08601}" type="datetime1">
              <a:rPr lang="fr-FR" smtClean="0"/>
              <a:t>17/01/2024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F06DAEF-D155-4979-AE42-894B57B095F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/>
              <a:t>© Fédération Française des Clubs Omnisports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2BBDDFC-B459-4A6B-8F8F-ED302DE5BC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90E84C-127C-440C-9F60-223008C9696B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252558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svg"/><Relationship Id="rId7" Type="http://schemas.openxmlformats.org/officeDocument/2006/relationships/image" Target="../media/image10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.png"/><Relationship Id="rId5" Type="http://schemas.openxmlformats.org/officeDocument/2006/relationships/image" Target="../media/image8.svg"/><Relationship Id="rId4" Type="http://schemas.openxmlformats.org/officeDocument/2006/relationships/image" Target="../media/image7.png"/><Relationship Id="rId9" Type="http://schemas.openxmlformats.org/officeDocument/2006/relationships/image" Target="../media/image12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svg"/><Relationship Id="rId3" Type="http://schemas.openxmlformats.org/officeDocument/2006/relationships/image" Target="../media/image16.svg"/><Relationship Id="rId7" Type="http://schemas.openxmlformats.org/officeDocument/2006/relationships/image" Target="../media/image20.svg"/><Relationship Id="rId12" Type="http://schemas.openxmlformats.org/officeDocument/2006/relationships/image" Target="../media/image25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11" Type="http://schemas.openxmlformats.org/officeDocument/2006/relationships/image" Target="../media/image24.svg"/><Relationship Id="rId5" Type="http://schemas.openxmlformats.org/officeDocument/2006/relationships/image" Target="../media/image18.sv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7" Type="http://schemas.openxmlformats.org/officeDocument/2006/relationships/image" Target="../media/image32.sv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svg"/><Relationship Id="rId4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eg"/><Relationship Id="rId4" Type="http://schemas.openxmlformats.org/officeDocument/2006/relationships/image" Target="../media/image3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FEB57520-2046-A042-45B7-8F2E0C99BDD2}"/>
              </a:ext>
            </a:extLst>
          </p:cNvPr>
          <p:cNvSpPr txBox="1"/>
          <p:nvPr/>
        </p:nvSpPr>
        <p:spPr>
          <a:xfrm>
            <a:off x="3649625" y="4195665"/>
            <a:ext cx="4892749" cy="538609"/>
          </a:xfrm>
          <a:prstGeom prst="rect">
            <a:avLst/>
          </a:prstGeom>
          <a:solidFill>
            <a:srgbClr val="D9222C"/>
          </a:solidFill>
          <a:ln w="254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900" b="1" i="0">
                <a:solidFill>
                  <a:schemeClr val="bg1"/>
                </a:solidFill>
                <a:latin typeface="Montserrat Black" pitchFamily="2" charset="77"/>
              </a:rPr>
              <a:t>Présentation</a:t>
            </a:r>
          </a:p>
        </p:txBody>
      </p:sp>
    </p:spTree>
    <p:extLst>
      <p:ext uri="{BB962C8B-B14F-4D97-AF65-F5344CB8AC3E}">
        <p14:creationId xmlns:p14="http://schemas.microsoft.com/office/powerpoint/2010/main" val="33653981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contenu 2">
            <a:extLst>
              <a:ext uri="{FF2B5EF4-FFF2-40B4-BE49-F238E27FC236}">
                <a16:creationId xmlns:a16="http://schemas.microsoft.com/office/drawing/2014/main" id="{584920E0-6FC5-D095-B424-34F96B2D9083}"/>
              </a:ext>
            </a:extLst>
          </p:cNvPr>
          <p:cNvSpPr txBox="1">
            <a:spLocks/>
          </p:cNvSpPr>
          <p:nvPr/>
        </p:nvSpPr>
        <p:spPr>
          <a:xfrm>
            <a:off x="0" y="567974"/>
            <a:ext cx="12192000" cy="84151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3600" b="1">
                <a:solidFill>
                  <a:srgbClr val="052A66"/>
                </a:solidFill>
              </a:rPr>
              <a:t> </a:t>
            </a:r>
            <a:r>
              <a:rPr lang="fr-FR" sz="3600" b="1" err="1">
                <a:solidFill>
                  <a:srgbClr val="052A66"/>
                </a:solidFill>
              </a:rPr>
              <a:t>Presentation</a:t>
            </a:r>
            <a:r>
              <a:rPr lang="fr-FR" sz="3600" b="1">
                <a:solidFill>
                  <a:srgbClr val="052A66"/>
                </a:solidFill>
              </a:rPr>
              <a:t> of F.F. Clubs Omnisports :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97D50D95-AAA3-9C69-E214-47A39DB4238D}"/>
              </a:ext>
            </a:extLst>
          </p:cNvPr>
          <p:cNvSpPr txBox="1"/>
          <p:nvPr/>
        </p:nvSpPr>
        <p:spPr>
          <a:xfrm>
            <a:off x="1376560" y="2800171"/>
            <a:ext cx="23072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/>
              <a:t>22 </a:t>
            </a:r>
            <a:r>
              <a:rPr lang="fr-FR" sz="2400" err="1"/>
              <a:t>employees</a:t>
            </a:r>
            <a:endParaRPr lang="fr-FR" sz="2400"/>
          </a:p>
        </p:txBody>
      </p:sp>
      <p:pic>
        <p:nvPicPr>
          <p:cNvPr id="6" name="Graphique 5" descr="Groupe de personnes avec un remplissage uni">
            <a:extLst>
              <a:ext uri="{FF2B5EF4-FFF2-40B4-BE49-F238E27FC236}">
                <a16:creationId xmlns:a16="http://schemas.microsoft.com/office/drawing/2014/main" id="{227D027A-8E19-EE93-5E78-77EFD721EF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560914" y="3764107"/>
            <a:ext cx="1319059" cy="1319059"/>
          </a:xfrm>
          <a:prstGeom prst="rect">
            <a:avLst/>
          </a:prstGeom>
        </p:spPr>
      </p:pic>
      <p:pic>
        <p:nvPicPr>
          <p:cNvPr id="10" name="Graphique 9" descr="Réseaux sociaux avec un remplissage uni">
            <a:extLst>
              <a:ext uri="{FF2B5EF4-FFF2-40B4-BE49-F238E27FC236}">
                <a16:creationId xmlns:a16="http://schemas.microsoft.com/office/drawing/2014/main" id="{D161ABC1-2AA3-51D3-D4A7-43A0F5C4BA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711743" y="1444553"/>
            <a:ext cx="1323140" cy="1323140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D999878C-EED9-8AAB-6B25-6EB2C2C4DDBA}"/>
              </a:ext>
            </a:extLst>
          </p:cNvPr>
          <p:cNvSpPr txBox="1"/>
          <p:nvPr/>
        </p:nvSpPr>
        <p:spPr>
          <a:xfrm>
            <a:off x="596774" y="5189166"/>
            <a:ext cx="36950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/>
              <a:t>586 associations </a:t>
            </a:r>
            <a:r>
              <a:rPr lang="fr-FR" sz="2400" err="1"/>
              <a:t>members</a:t>
            </a:r>
            <a:endParaRPr lang="fr-FR" sz="2400"/>
          </a:p>
          <a:p>
            <a:pPr algn="ctr"/>
            <a:r>
              <a:rPr lang="fr-FR" sz="2400"/>
              <a:t>82% </a:t>
            </a:r>
            <a:r>
              <a:rPr lang="fr-FR" sz="2400" err="1"/>
              <a:t>employers</a:t>
            </a:r>
            <a:endParaRPr lang="fr-FR" sz="2400"/>
          </a:p>
        </p:txBody>
      </p:sp>
      <p:pic>
        <p:nvPicPr>
          <p:cNvPr id="15" name="Graphique 14" descr="Mille avec un remplissage uni">
            <a:extLst>
              <a:ext uri="{FF2B5EF4-FFF2-40B4-BE49-F238E27FC236}">
                <a16:creationId xmlns:a16="http://schemas.microsoft.com/office/drawing/2014/main" id="{CE077B11-2F5C-67E7-AA7A-D18C7D9936E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801231" y="2539321"/>
            <a:ext cx="1511619" cy="1511619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3A346537-61C5-4BA9-58BD-DDDFECC52379}"/>
              </a:ext>
            </a:extLst>
          </p:cNvPr>
          <p:cNvSpPr txBox="1"/>
          <p:nvPr/>
        </p:nvSpPr>
        <p:spPr>
          <a:xfrm>
            <a:off x="4709528" y="4060156"/>
            <a:ext cx="36950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err="1"/>
              <a:t>Personalised</a:t>
            </a:r>
            <a:r>
              <a:rPr lang="fr-FR" sz="2400"/>
              <a:t> support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94D9D7AD-EC6A-1831-22A9-783337D5E6AB}"/>
              </a:ext>
            </a:extLst>
          </p:cNvPr>
          <p:cNvSpPr txBox="1"/>
          <p:nvPr/>
        </p:nvSpPr>
        <p:spPr>
          <a:xfrm>
            <a:off x="8679877" y="4070981"/>
            <a:ext cx="36950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/>
              <a:t>Legal </a:t>
            </a:r>
            <a:r>
              <a:rPr lang="fr-FR" sz="2400" err="1"/>
              <a:t>advises</a:t>
            </a:r>
            <a:endParaRPr lang="fr-FR" sz="2400"/>
          </a:p>
        </p:txBody>
      </p:sp>
      <p:pic>
        <p:nvPicPr>
          <p:cNvPr id="24" name="Graphique 23" descr="Balance de la justice avec un remplissage uni">
            <a:extLst>
              <a:ext uri="{FF2B5EF4-FFF2-40B4-BE49-F238E27FC236}">
                <a16:creationId xmlns:a16="http://schemas.microsoft.com/office/drawing/2014/main" id="{FE2C9293-F735-E9E6-E5CA-19053C56047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967943" y="2731217"/>
            <a:ext cx="1118895" cy="1118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8581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>
            <a:extLst>
              <a:ext uri="{FF2B5EF4-FFF2-40B4-BE49-F238E27FC236}">
                <a16:creationId xmlns:a16="http://schemas.microsoft.com/office/drawing/2014/main" id="{E57E4146-819A-42FB-BA00-73DD686567D4}"/>
              </a:ext>
            </a:extLst>
          </p:cNvPr>
          <p:cNvSpPr txBox="1"/>
          <p:nvPr/>
        </p:nvSpPr>
        <p:spPr>
          <a:xfrm>
            <a:off x="961533" y="299494"/>
            <a:ext cx="5373279" cy="646331"/>
          </a:xfrm>
          <a:prstGeom prst="rect">
            <a:avLst/>
          </a:prstGeom>
          <a:solidFill>
            <a:srgbClr val="272E5C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600" b="1" i="0" u="none" strike="noStrike" kern="1200" cap="all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"/>
                <a:ea typeface="+mn-ea"/>
                <a:cs typeface="Segoe UI" panose="020B0502040204020203" pitchFamily="34" charset="0"/>
              </a:rPr>
              <a:t>Table of contents 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D47FB15B-304C-4F6F-B05E-84D0C58B901C}"/>
              </a:ext>
            </a:extLst>
          </p:cNvPr>
          <p:cNvSpPr txBox="1"/>
          <p:nvPr/>
        </p:nvSpPr>
        <p:spPr>
          <a:xfrm>
            <a:off x="810879" y="2034905"/>
            <a:ext cx="8442991" cy="2832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small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Light" panose="00000400000000000000" pitchFamily="50" charset="0"/>
                <a:ea typeface="+mn-ea"/>
                <a:cs typeface="Segoe UI" panose="020B0502040204020203" pitchFamily="34" charset="0"/>
              </a:rPr>
              <a:t>01. France </a:t>
            </a:r>
            <a:r>
              <a:rPr kumimoji="0" lang="fr-FR" sz="2800" b="1" i="0" u="none" strike="noStrike" kern="1200" cap="small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Light" panose="00000400000000000000" pitchFamily="50" charset="0"/>
                <a:ea typeface="+mn-ea"/>
                <a:cs typeface="Segoe UI" panose="020B0502040204020203" pitchFamily="34" charset="0"/>
              </a:rPr>
              <a:t>benevolat</a:t>
            </a:r>
            <a:r>
              <a:rPr kumimoji="0" lang="fr-FR" sz="2800" b="1" i="0" u="none" strike="noStrike" kern="1200" cap="small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Light" panose="00000400000000000000" pitchFamily="50" charset="0"/>
                <a:ea typeface="+mn-ea"/>
                <a:cs typeface="Segoe UI" panose="020B0502040204020203" pitchFamily="34" charset="0"/>
              </a:rPr>
              <a:t> : </a:t>
            </a:r>
            <a:r>
              <a:rPr kumimoji="0" lang="fr-FR" sz="2800" b="1" i="0" u="none" strike="noStrike" kern="1200" cap="small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Light" panose="00000400000000000000" pitchFamily="50" charset="0"/>
                <a:ea typeface="+mn-ea"/>
                <a:cs typeface="Segoe UI" panose="020B0502040204020203" pitchFamily="34" charset="0"/>
              </a:rPr>
              <a:t>Study</a:t>
            </a:r>
            <a:r>
              <a:rPr kumimoji="0" lang="fr-FR" sz="2800" b="1" i="0" u="none" strike="noStrike" kern="1200" cap="small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Light" panose="00000400000000000000" pitchFamily="50" charset="0"/>
                <a:ea typeface="+mn-ea"/>
                <a:cs typeface="Segoe UI" panose="020B0502040204020203" pitchFamily="34" charset="0"/>
              </a:rPr>
              <a:t> of </a:t>
            </a:r>
            <a:r>
              <a:rPr kumimoji="0" lang="fr-FR" sz="2800" b="1" i="0" u="none" strike="noStrike" kern="1200" cap="small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Light" panose="00000400000000000000" pitchFamily="50" charset="0"/>
                <a:ea typeface="+mn-ea"/>
                <a:cs typeface="Segoe UI" panose="020B0502040204020203" pitchFamily="34" charset="0"/>
              </a:rPr>
              <a:t>volunterism</a:t>
            </a:r>
            <a:r>
              <a:rPr kumimoji="0" lang="fr-FR" sz="2800" b="1" i="0" u="none" strike="noStrike" kern="1200" cap="small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Light" panose="00000400000000000000" pitchFamily="50" charset="0"/>
                <a:ea typeface="+mn-ea"/>
                <a:cs typeface="Segoe UI" panose="020B0502040204020203" pitchFamily="34" charset="0"/>
              </a:rPr>
              <a:t> in France </a:t>
            </a:r>
          </a:p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small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Light" panose="00000400000000000000" pitchFamily="50" charset="0"/>
                <a:ea typeface="+mn-ea"/>
                <a:cs typeface="Segoe UI" panose="020B0502040204020203" pitchFamily="34" charset="0"/>
              </a:rPr>
              <a:t>02.</a:t>
            </a:r>
            <a:r>
              <a:rPr kumimoji="0" lang="fr-FR" sz="2000" b="1" i="0" u="none" strike="noStrike" kern="1200" cap="small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Light" panose="00000400000000000000" pitchFamily="50" charset="0"/>
                <a:ea typeface="+mn-ea"/>
                <a:cs typeface="Segoe UI" panose="020B0502040204020203" pitchFamily="34" charset="0"/>
              </a:rPr>
              <a:t> </a:t>
            </a:r>
            <a:r>
              <a:rPr lang="fr-FR" sz="2800" b="1" cap="small" err="1">
                <a:solidFill>
                  <a:prstClr val="black"/>
                </a:solidFill>
                <a:latin typeface="Montserrat Light" panose="00000400000000000000" pitchFamily="50" charset="0"/>
                <a:cs typeface="Segoe UI" panose="020B0502040204020203" pitchFamily="34" charset="0"/>
              </a:rPr>
              <a:t>Volunterism</a:t>
            </a:r>
            <a:r>
              <a:rPr lang="fr-FR" sz="2800" b="1" cap="small">
                <a:solidFill>
                  <a:prstClr val="black"/>
                </a:solidFill>
                <a:latin typeface="Montserrat Light" panose="00000400000000000000" pitchFamily="50" charset="0"/>
                <a:cs typeface="Segoe UI" panose="020B0502040204020203" pitchFamily="34" charset="0"/>
              </a:rPr>
              <a:t> </a:t>
            </a:r>
            <a:r>
              <a:rPr lang="fr-FR" sz="2800" b="1" cap="small" err="1">
                <a:solidFill>
                  <a:prstClr val="black"/>
                </a:solidFill>
                <a:latin typeface="Montserrat Light" panose="00000400000000000000" pitchFamily="50" charset="0"/>
                <a:cs typeface="Segoe UI" panose="020B0502040204020203" pitchFamily="34" charset="0"/>
              </a:rPr>
              <a:t>Committee</a:t>
            </a:r>
            <a:r>
              <a:rPr lang="fr-FR" sz="2800" b="1" cap="small">
                <a:solidFill>
                  <a:prstClr val="black"/>
                </a:solidFill>
                <a:latin typeface="Montserrat Light" panose="00000400000000000000" pitchFamily="50" charset="0"/>
                <a:cs typeface="Segoe UI" panose="020B0502040204020203" pitchFamily="34" charset="0"/>
              </a:rPr>
              <a:t> </a:t>
            </a:r>
            <a:endParaRPr kumimoji="0" lang="fr-FR" sz="2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small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Light" panose="00000400000000000000" pitchFamily="50" charset="0"/>
                <a:ea typeface="+mn-ea"/>
                <a:cs typeface="Segoe UI" panose="020B0502040204020203" pitchFamily="34" charset="0"/>
              </a:rPr>
              <a:t>03.</a:t>
            </a:r>
            <a:r>
              <a:rPr kumimoji="0" lang="fr-FR" sz="2000" b="1" i="0" u="none" strike="noStrike" kern="1200" cap="small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Light" panose="00000400000000000000" pitchFamily="50" charset="0"/>
                <a:ea typeface="+mn-ea"/>
                <a:cs typeface="Segoe UI" panose="020B0502040204020203" pitchFamily="34" charset="0"/>
              </a:rPr>
              <a:t> </a:t>
            </a:r>
            <a:r>
              <a:rPr lang="fr-FR" sz="2800" b="1" cap="small">
                <a:solidFill>
                  <a:prstClr val="black"/>
                </a:solidFill>
                <a:latin typeface="Montserrat Light" panose="00000400000000000000" pitchFamily="50" charset="0"/>
                <a:cs typeface="Segoe UI" panose="020B0502040204020203" pitchFamily="34" charset="0"/>
              </a:rPr>
              <a:t>Omnisports pour elles </a:t>
            </a:r>
            <a:endParaRPr kumimoji="0" lang="fr-FR" sz="2800" b="1" i="0" u="none" strike="noStrike" kern="1200" cap="small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 Light" panose="00000400000000000000" pitchFamily="50" charset="0"/>
              <a:ea typeface="Calibri" panose="020F0502020204030204" pitchFamily="34" charset="0"/>
              <a:cs typeface="Segoe UI" panose="020B05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small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24" name="Espace réservé du pied de page 6">
            <a:extLst>
              <a:ext uri="{FF2B5EF4-FFF2-40B4-BE49-F238E27FC236}">
                <a16:creationId xmlns:a16="http://schemas.microsoft.com/office/drawing/2014/main" id="{B10FED28-7BAA-4E87-8752-258E7AF75C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Montserrat" pitchFamily="2" charset="0"/>
                <a:ea typeface="+mn-ea"/>
                <a:cs typeface="Segoe UI Semilight" panose="020B0402040204020203" pitchFamily="34" charset="0"/>
              </a:rPr>
              <a:t>© Fédération Française des Clubs Omnisports</a:t>
            </a:r>
          </a:p>
        </p:txBody>
      </p:sp>
      <p:sp>
        <p:nvSpPr>
          <p:cNvPr id="22" name="Espace réservé du numéro de diapositive 8">
            <a:extLst>
              <a:ext uri="{FF2B5EF4-FFF2-40B4-BE49-F238E27FC236}">
                <a16:creationId xmlns:a16="http://schemas.microsoft.com/office/drawing/2014/main" id="{7C903628-E741-4E92-9AD3-F74E579265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90E84C-127C-440C-9F60-223008C9696B}" type="slidenum">
              <a:rPr kumimoji="0" lang="fr-FR" sz="105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Montserrat" pitchFamily="2" charset="0"/>
                <a:ea typeface="+mn-ea"/>
                <a:cs typeface="Segoe UI Semilight" panose="020B0402040204020203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fr-FR" sz="105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Montserrat" pitchFamily="2" charset="0"/>
              <a:ea typeface="+mn-ea"/>
              <a:cs typeface="Segoe UI Semilight" panose="020B0402040204020203" pitchFamily="34" charset="0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431E2C4A-1ECB-E601-C75D-3CCF0AF005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690" y="5956748"/>
            <a:ext cx="1494979" cy="912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73593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ZoneTexte 21">
            <a:extLst>
              <a:ext uri="{FF2B5EF4-FFF2-40B4-BE49-F238E27FC236}">
                <a16:creationId xmlns:a16="http://schemas.microsoft.com/office/drawing/2014/main" id="{DC41F3B5-ADB3-8097-DB78-83221B115D81}"/>
              </a:ext>
            </a:extLst>
          </p:cNvPr>
          <p:cNvSpPr txBox="1"/>
          <p:nvPr/>
        </p:nvSpPr>
        <p:spPr>
          <a:xfrm>
            <a:off x="456480" y="3522174"/>
            <a:ext cx="28104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>
                <a:latin typeface="Montserrat" pitchFamily="2" charset="0"/>
              </a:rPr>
              <a:t>46% of </a:t>
            </a:r>
            <a:r>
              <a:rPr lang="fr-FR" err="1">
                <a:latin typeface="Montserrat" pitchFamily="2" charset="0"/>
              </a:rPr>
              <a:t>women</a:t>
            </a:r>
            <a:endParaRPr lang="fr-FR">
              <a:latin typeface="Montserrat" pitchFamily="2" charset="0"/>
            </a:endParaRPr>
          </a:p>
        </p:txBody>
      </p:sp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EA07D6C9-B154-E1A7-2DB0-6D72A43FF5A9}"/>
              </a:ext>
            </a:extLst>
          </p:cNvPr>
          <p:cNvSpPr txBox="1">
            <a:spLocks noGrp="1"/>
          </p:cNvSpPr>
          <p:nvPr>
            <p:ph sz="half" idx="13"/>
          </p:nvPr>
        </p:nvSpPr>
        <p:spPr>
          <a:xfrm>
            <a:off x="838200" y="469612"/>
            <a:ext cx="9129713" cy="848300"/>
          </a:xfrm>
          <a:prstGeom prst="rect">
            <a:avLst/>
          </a:prstGeom>
          <a:solidFill>
            <a:srgbClr val="272E5C"/>
          </a:solidFill>
        </p:spPr>
        <p:txBody>
          <a:bodyPr wrap="square" rtlCol="0">
            <a:spAutoFit/>
          </a:bodyPr>
          <a:lstStyle/>
          <a:p>
            <a:r>
              <a:rPr lang="fr-FR" sz="2800" b="1" cap="all">
                <a:solidFill>
                  <a:schemeClr val="bg1"/>
                </a:solidFill>
                <a:latin typeface="Montserrat "/>
                <a:cs typeface="Segoe UI" panose="020B0502040204020203" pitchFamily="34" charset="0"/>
              </a:rPr>
              <a:t>01. France </a:t>
            </a:r>
            <a:r>
              <a:rPr lang="fr-FR" sz="2800" b="1" cap="all" err="1">
                <a:solidFill>
                  <a:schemeClr val="bg1"/>
                </a:solidFill>
                <a:latin typeface="Montserrat "/>
                <a:cs typeface="Segoe UI" panose="020B0502040204020203" pitchFamily="34" charset="0"/>
              </a:rPr>
              <a:t>benevolat</a:t>
            </a:r>
            <a:r>
              <a:rPr lang="fr-FR" sz="2800" b="1" cap="all">
                <a:solidFill>
                  <a:schemeClr val="bg1"/>
                </a:solidFill>
                <a:latin typeface="Montserrat "/>
                <a:cs typeface="Segoe UI" panose="020B0502040204020203" pitchFamily="34" charset="0"/>
              </a:rPr>
              <a:t> : </a:t>
            </a:r>
            <a:r>
              <a:rPr lang="fr-FR" sz="2800" b="1" cap="all" err="1">
                <a:solidFill>
                  <a:schemeClr val="bg1"/>
                </a:solidFill>
                <a:latin typeface="Montserrat "/>
                <a:cs typeface="Segoe UI" panose="020B0502040204020203" pitchFamily="34" charset="0"/>
              </a:rPr>
              <a:t>study</a:t>
            </a:r>
            <a:r>
              <a:rPr lang="fr-FR" sz="2800" b="1" cap="all">
                <a:solidFill>
                  <a:schemeClr val="bg1"/>
                </a:solidFill>
                <a:latin typeface="Montserrat "/>
                <a:cs typeface="Segoe UI" panose="020B0502040204020203" pitchFamily="34" charset="0"/>
              </a:rPr>
              <a:t> of </a:t>
            </a:r>
            <a:r>
              <a:rPr lang="fr-FR" sz="2800" b="1" cap="all" err="1">
                <a:solidFill>
                  <a:schemeClr val="bg1"/>
                </a:solidFill>
                <a:latin typeface="Montserrat "/>
                <a:cs typeface="Segoe UI" panose="020B0502040204020203" pitchFamily="34" charset="0"/>
              </a:rPr>
              <a:t>volunterism</a:t>
            </a:r>
            <a:r>
              <a:rPr lang="fr-FR" sz="2800" b="1" cap="all">
                <a:solidFill>
                  <a:schemeClr val="bg1"/>
                </a:solidFill>
                <a:latin typeface="Montserrat "/>
                <a:cs typeface="Segoe UI" panose="020B0502040204020203" pitchFamily="34" charset="0"/>
              </a:rPr>
              <a:t> in France  </a:t>
            </a:r>
            <a:endParaRPr lang="fr-FR" sz="4000" b="1" cap="all">
              <a:solidFill>
                <a:schemeClr val="bg1"/>
              </a:solidFill>
              <a:latin typeface="Montserrat "/>
              <a:cs typeface="Segoe UI" panose="020B0502040204020203" pitchFamily="34" charset="0"/>
            </a:endParaRPr>
          </a:p>
        </p:txBody>
      </p:sp>
      <p:pic>
        <p:nvPicPr>
          <p:cNvPr id="5" name="Graphique 4" descr="Poupée japonaise contour">
            <a:extLst>
              <a:ext uri="{FF2B5EF4-FFF2-40B4-BE49-F238E27FC236}">
                <a16:creationId xmlns:a16="http://schemas.microsoft.com/office/drawing/2014/main" id="{7050B684-C010-2141-972F-7CA79708D4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533771" y="2495144"/>
            <a:ext cx="914400" cy="914400"/>
          </a:xfrm>
          <a:prstGeom prst="rect">
            <a:avLst/>
          </a:prstGeom>
        </p:spPr>
      </p:pic>
      <p:grpSp>
        <p:nvGrpSpPr>
          <p:cNvPr id="11" name="Groupe 10">
            <a:extLst>
              <a:ext uri="{FF2B5EF4-FFF2-40B4-BE49-F238E27FC236}">
                <a16:creationId xmlns:a16="http://schemas.microsoft.com/office/drawing/2014/main" id="{E469100B-0498-2F64-9E1C-DC94E9485A86}"/>
              </a:ext>
            </a:extLst>
          </p:cNvPr>
          <p:cNvGrpSpPr/>
          <p:nvPr/>
        </p:nvGrpSpPr>
        <p:grpSpPr>
          <a:xfrm>
            <a:off x="338102" y="4200975"/>
            <a:ext cx="2810435" cy="1842500"/>
            <a:chOff x="241331" y="4327683"/>
            <a:chExt cx="2810435" cy="1842500"/>
          </a:xfrm>
        </p:grpSpPr>
        <p:pic>
          <p:nvPicPr>
            <p:cNvPr id="7" name="Graphique 6" descr="Famille avec deux enfants contour">
              <a:extLst>
                <a:ext uri="{FF2B5EF4-FFF2-40B4-BE49-F238E27FC236}">
                  <a16:creationId xmlns:a16="http://schemas.microsoft.com/office/drawing/2014/main" id="{A20B72DF-29AF-D04F-7AC1-DBA22E63FC4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750999" y="4327683"/>
              <a:ext cx="914400" cy="914400"/>
            </a:xfrm>
            <a:prstGeom prst="rect">
              <a:avLst/>
            </a:prstGeom>
          </p:spPr>
        </p:pic>
        <p:sp>
          <p:nvSpPr>
            <p:cNvPr id="8" name="ZoneTexte 7">
              <a:extLst>
                <a:ext uri="{FF2B5EF4-FFF2-40B4-BE49-F238E27FC236}">
                  <a16:creationId xmlns:a16="http://schemas.microsoft.com/office/drawing/2014/main" id="{849B52ED-1266-9834-0EB0-D1970445DD17}"/>
                </a:ext>
              </a:extLst>
            </p:cNvPr>
            <p:cNvSpPr txBox="1"/>
            <p:nvPr/>
          </p:nvSpPr>
          <p:spPr>
            <a:xfrm>
              <a:off x="241331" y="5246853"/>
              <a:ext cx="281043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>
                  <a:latin typeface="Montserrat" pitchFamily="2" charset="0"/>
                </a:rPr>
                <a:t>Parents and people </a:t>
              </a:r>
              <a:r>
                <a:rPr lang="fr-FR" err="1">
                  <a:latin typeface="Montserrat" pitchFamily="2" charset="0"/>
                </a:rPr>
                <a:t>with</a:t>
              </a:r>
              <a:r>
                <a:rPr lang="fr-FR">
                  <a:latin typeface="Montserrat" pitchFamily="2" charset="0"/>
                </a:rPr>
                <a:t> </a:t>
              </a:r>
              <a:r>
                <a:rPr lang="fr-FR" err="1">
                  <a:latin typeface="Montserrat" pitchFamily="2" charset="0"/>
                </a:rPr>
                <a:t>higher</a:t>
              </a:r>
              <a:r>
                <a:rPr lang="fr-FR">
                  <a:latin typeface="Montserrat" pitchFamily="2" charset="0"/>
                </a:rPr>
                <a:t> revenues are more </a:t>
              </a:r>
              <a:r>
                <a:rPr lang="fr-FR" err="1">
                  <a:latin typeface="Montserrat" pitchFamily="2" charset="0"/>
                </a:rPr>
                <a:t>present</a:t>
              </a:r>
              <a:r>
                <a:rPr lang="fr-FR">
                  <a:latin typeface="Montserrat" pitchFamily="2" charset="0"/>
                </a:rPr>
                <a:t>  </a:t>
              </a:r>
            </a:p>
          </p:txBody>
        </p:sp>
        <p:pic>
          <p:nvPicPr>
            <p:cNvPr id="10" name="Graphique 9" descr="Argent volant contour">
              <a:extLst>
                <a:ext uri="{FF2B5EF4-FFF2-40B4-BE49-F238E27FC236}">
                  <a16:creationId xmlns:a16="http://schemas.microsoft.com/office/drawing/2014/main" id="{EEA58B27-9532-6FF8-B450-9BA5AC79C36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948828" y="4414774"/>
              <a:ext cx="832079" cy="832079"/>
            </a:xfrm>
            <a:prstGeom prst="rect">
              <a:avLst/>
            </a:prstGeom>
          </p:spPr>
        </p:pic>
      </p:grp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8D08B241-E054-D76B-1A33-2878A1C2EBE9}"/>
              </a:ext>
            </a:extLst>
          </p:cNvPr>
          <p:cNvGrpSpPr/>
          <p:nvPr/>
        </p:nvGrpSpPr>
        <p:grpSpPr>
          <a:xfrm>
            <a:off x="4614691" y="3221666"/>
            <a:ext cx="2710571" cy="1698366"/>
            <a:chOff x="3829111" y="1924223"/>
            <a:chExt cx="2218968" cy="1451211"/>
          </a:xfrm>
        </p:grpSpPr>
        <p:pic>
          <p:nvPicPr>
            <p:cNvPr id="13" name="Graphique 12" descr="Tendance à la hausse contour">
              <a:extLst>
                <a:ext uri="{FF2B5EF4-FFF2-40B4-BE49-F238E27FC236}">
                  <a16:creationId xmlns:a16="http://schemas.microsoft.com/office/drawing/2014/main" id="{DB27D95C-182C-5F85-A235-F59FAB1897D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3829111" y="1924223"/>
              <a:ext cx="725606" cy="725606"/>
            </a:xfrm>
            <a:prstGeom prst="rect">
              <a:avLst/>
            </a:prstGeom>
          </p:spPr>
        </p:pic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A680CE5B-4D5A-564D-FA2B-FFF0410A10B9}"/>
                </a:ext>
              </a:extLst>
            </p:cNvPr>
            <p:cNvSpPr txBox="1"/>
            <p:nvPr/>
          </p:nvSpPr>
          <p:spPr>
            <a:xfrm>
              <a:off x="4758033" y="2102360"/>
              <a:ext cx="129004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>
                  <a:latin typeface="Montserrat" pitchFamily="2" charset="0"/>
                </a:rPr>
                <a:t>Younger </a:t>
              </a:r>
            </a:p>
          </p:txBody>
        </p:sp>
        <p:pic>
          <p:nvPicPr>
            <p:cNvPr id="17" name="Graphique 16" descr="Graphique de tendance à la baisse contour">
              <a:extLst>
                <a:ext uri="{FF2B5EF4-FFF2-40B4-BE49-F238E27FC236}">
                  <a16:creationId xmlns:a16="http://schemas.microsoft.com/office/drawing/2014/main" id="{EA4F42E3-FECD-89AF-6DD4-7CA42422E53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3871195" y="2649829"/>
              <a:ext cx="725605" cy="725605"/>
            </a:xfrm>
            <a:prstGeom prst="rect">
              <a:avLst/>
            </a:prstGeom>
          </p:spPr>
        </p:pic>
        <p:sp>
          <p:nvSpPr>
            <p:cNvPr id="19" name="ZoneTexte 18">
              <a:extLst>
                <a:ext uri="{FF2B5EF4-FFF2-40B4-BE49-F238E27FC236}">
                  <a16:creationId xmlns:a16="http://schemas.microsoft.com/office/drawing/2014/main" id="{D966C86C-07B1-10AF-55CD-07448C21CD19}"/>
                </a:ext>
              </a:extLst>
            </p:cNvPr>
            <p:cNvSpPr txBox="1"/>
            <p:nvPr/>
          </p:nvSpPr>
          <p:spPr>
            <a:xfrm>
              <a:off x="4758033" y="2827966"/>
              <a:ext cx="129004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err="1">
                  <a:latin typeface="Montserrat" pitchFamily="2" charset="0"/>
                </a:rPr>
                <a:t>Oldest</a:t>
              </a:r>
              <a:endParaRPr lang="fr-FR">
                <a:latin typeface="Montserrat" pitchFamily="2" charset="0"/>
              </a:endParaRPr>
            </a:p>
          </p:txBody>
        </p:sp>
      </p:grpSp>
      <p:pic>
        <p:nvPicPr>
          <p:cNvPr id="26" name="Graphique 25" descr="Public cible avec un remplissage uni">
            <a:extLst>
              <a:ext uri="{FF2B5EF4-FFF2-40B4-BE49-F238E27FC236}">
                <a16:creationId xmlns:a16="http://schemas.microsoft.com/office/drawing/2014/main" id="{2615BF39-48E4-D789-6CEA-1197A2BF624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9188648" y="2881262"/>
            <a:ext cx="1406804" cy="1406804"/>
          </a:xfrm>
          <a:prstGeom prst="rect">
            <a:avLst/>
          </a:prstGeom>
        </p:spPr>
      </p:pic>
      <p:sp>
        <p:nvSpPr>
          <p:cNvPr id="27" name="ZoneTexte 26">
            <a:extLst>
              <a:ext uri="{FF2B5EF4-FFF2-40B4-BE49-F238E27FC236}">
                <a16:creationId xmlns:a16="http://schemas.microsoft.com/office/drawing/2014/main" id="{7DDA33F9-F989-B8C3-73D0-69FE823478DB}"/>
              </a:ext>
            </a:extLst>
          </p:cNvPr>
          <p:cNvSpPr txBox="1"/>
          <p:nvPr/>
        </p:nvSpPr>
        <p:spPr>
          <a:xfrm>
            <a:off x="8440771" y="4288066"/>
            <a:ext cx="38398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>
                <a:latin typeface="Montserrat" panose="00000500000000000000" pitchFamily="2" charset="0"/>
              </a:rPr>
              <a:t>Expectations and motivations</a:t>
            </a: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B377DF07-9338-2763-9B2B-A70601058D6B}"/>
              </a:ext>
            </a:extLst>
          </p:cNvPr>
          <p:cNvSpPr txBox="1"/>
          <p:nvPr/>
        </p:nvSpPr>
        <p:spPr>
          <a:xfrm>
            <a:off x="2797848" y="1664506"/>
            <a:ext cx="54915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err="1">
                <a:solidFill>
                  <a:srgbClr val="FF0000"/>
                </a:solidFill>
              </a:rPr>
              <a:t>Volunteers</a:t>
            </a:r>
            <a:r>
              <a:rPr lang="fr-FR" b="1">
                <a:solidFill>
                  <a:srgbClr val="FF0000"/>
                </a:solidFill>
              </a:rPr>
              <a:t> in sport associations = 360 000 full time jobs</a:t>
            </a:r>
          </a:p>
        </p:txBody>
      </p:sp>
    </p:spTree>
    <p:extLst>
      <p:ext uri="{BB962C8B-B14F-4D97-AF65-F5344CB8AC3E}">
        <p14:creationId xmlns:p14="http://schemas.microsoft.com/office/powerpoint/2010/main" val="17576997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e 6">
            <a:extLst>
              <a:ext uri="{FF2B5EF4-FFF2-40B4-BE49-F238E27FC236}">
                <a16:creationId xmlns:a16="http://schemas.microsoft.com/office/drawing/2014/main" id="{A27B1B49-3D6D-BABA-86AD-15E5F810CAB7}"/>
              </a:ext>
            </a:extLst>
          </p:cNvPr>
          <p:cNvGrpSpPr/>
          <p:nvPr/>
        </p:nvGrpSpPr>
        <p:grpSpPr>
          <a:xfrm>
            <a:off x="838200" y="1741552"/>
            <a:ext cx="2445171" cy="2904011"/>
            <a:chOff x="683534" y="1459398"/>
            <a:chExt cx="2445171" cy="2904011"/>
          </a:xfrm>
        </p:grpSpPr>
        <p:sp>
          <p:nvSpPr>
            <p:cNvPr id="2" name="Espace réservé du contenu 3">
              <a:extLst>
                <a:ext uri="{FF2B5EF4-FFF2-40B4-BE49-F238E27FC236}">
                  <a16:creationId xmlns:a16="http://schemas.microsoft.com/office/drawing/2014/main" id="{2480FDE9-7514-5124-3C56-E3A470BF0C82}"/>
                </a:ext>
              </a:extLst>
            </p:cNvPr>
            <p:cNvSpPr txBox="1">
              <a:spLocks/>
            </p:cNvSpPr>
            <p:nvPr/>
          </p:nvSpPr>
          <p:spPr>
            <a:xfrm>
              <a:off x="683534" y="3521894"/>
              <a:ext cx="2445171" cy="841515"/>
            </a:xfrm>
            <a:prstGeom prst="rect">
              <a:avLst/>
            </a:prstGeom>
          </p:spPr>
          <p:txBody>
            <a:bodyPr/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Tx/>
                <a:buNone/>
                <a:defRPr sz="1800" b="1" i="0" kern="1200">
                  <a:solidFill>
                    <a:schemeClr val="accent2"/>
                  </a:solidFill>
                  <a:latin typeface="Montserrat Black" pitchFamily="2" charset="77"/>
                  <a:ea typeface="+mn-ea"/>
                  <a:cs typeface="+mn-cs"/>
                </a:defRPr>
              </a:lvl1pPr>
              <a:lvl2pPr marL="457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Tx/>
                <a:buNone/>
                <a:defRPr sz="1600" b="1" i="0" kern="1200">
                  <a:solidFill>
                    <a:schemeClr val="tx1"/>
                  </a:solidFill>
                  <a:latin typeface="Montserrat Black" pitchFamily="2" charset="77"/>
                  <a:ea typeface="+mn-ea"/>
                  <a:cs typeface="+mn-cs"/>
                </a:defRPr>
              </a:lvl2pPr>
              <a:lvl3pPr marL="914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Tx/>
                <a:buNone/>
                <a:defRPr sz="1600" b="0" i="0" kern="1200">
                  <a:solidFill>
                    <a:schemeClr val="tx1"/>
                  </a:solidFill>
                  <a:latin typeface="Montserrat" pitchFamily="2" charset="77"/>
                  <a:ea typeface="+mn-ea"/>
                  <a:cs typeface="+mn-cs"/>
                </a:defRPr>
              </a:lvl3pPr>
              <a:lvl4pPr marL="1371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Tx/>
                <a:buNone/>
                <a:defRPr sz="1000" b="0" i="0" kern="1200">
                  <a:solidFill>
                    <a:schemeClr val="tx1"/>
                  </a:solidFill>
                  <a:latin typeface="Montserrat Light" pitchFamily="2" charset="77"/>
                  <a:ea typeface="+mn-ea"/>
                  <a:cs typeface="+mn-cs"/>
                </a:defRPr>
              </a:lvl4pPr>
              <a:lvl5pPr marL="18288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Tx/>
                <a:buNone/>
                <a:defRPr sz="1800" b="0" i="0" kern="1200">
                  <a:solidFill>
                    <a:schemeClr val="tx1"/>
                  </a:solidFill>
                  <a:latin typeface="Montserrat" pitchFamily="2" charset="77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base"/>
              <a:r>
                <a:rPr lang="fr-FR" b="0">
                  <a:solidFill>
                    <a:srgbClr val="010001"/>
                  </a:solidFill>
                  <a:latin typeface="Montserrat" pitchFamily="2" charset="0"/>
                </a:rPr>
                <a:t>Meetings and </a:t>
              </a:r>
              <a:r>
                <a:rPr lang="fr-FR" b="0" err="1">
                  <a:solidFill>
                    <a:srgbClr val="010001"/>
                  </a:solidFill>
                  <a:latin typeface="Montserrat" pitchFamily="2" charset="0"/>
                </a:rPr>
                <a:t>share</a:t>
              </a:r>
              <a:r>
                <a:rPr lang="fr-FR" b="0">
                  <a:solidFill>
                    <a:srgbClr val="010001"/>
                  </a:solidFill>
                  <a:latin typeface="Montserrat" pitchFamily="2" charset="0"/>
                </a:rPr>
                <a:t> of </a:t>
              </a:r>
              <a:r>
                <a:rPr lang="fr-FR" b="0" err="1">
                  <a:solidFill>
                    <a:srgbClr val="010001"/>
                  </a:solidFill>
                  <a:latin typeface="Montserrat" pitchFamily="2" charset="0"/>
                </a:rPr>
                <a:t>experience</a:t>
              </a:r>
              <a:r>
                <a:rPr lang="fr-FR" b="0">
                  <a:solidFill>
                    <a:srgbClr val="010001"/>
                  </a:solidFill>
                  <a:latin typeface="Montserrat" pitchFamily="2" charset="0"/>
                </a:rPr>
                <a:t> </a:t>
              </a:r>
              <a:endParaRPr lang="fr-FR" b="0" i="0">
                <a:solidFill>
                  <a:srgbClr val="010001"/>
                </a:solidFill>
                <a:effectLst/>
                <a:latin typeface="Montserrat" pitchFamily="2" charset="0"/>
              </a:endParaRPr>
            </a:p>
          </p:txBody>
        </p:sp>
        <p:pic>
          <p:nvPicPr>
            <p:cNvPr id="5" name="Graphique 4" descr="Groupe contour">
              <a:extLst>
                <a:ext uri="{FF2B5EF4-FFF2-40B4-BE49-F238E27FC236}">
                  <a16:creationId xmlns:a16="http://schemas.microsoft.com/office/drawing/2014/main" id="{11B641CA-1788-EE67-15F1-5818DBDD159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874058" y="1459398"/>
              <a:ext cx="2064124" cy="2064124"/>
            </a:xfrm>
            <a:prstGeom prst="rect">
              <a:avLst/>
            </a:prstGeom>
          </p:spPr>
        </p:pic>
      </p:grpSp>
      <p:sp>
        <p:nvSpPr>
          <p:cNvPr id="6" name="Espace réservé du contenu 3">
            <a:extLst>
              <a:ext uri="{FF2B5EF4-FFF2-40B4-BE49-F238E27FC236}">
                <a16:creationId xmlns:a16="http://schemas.microsoft.com/office/drawing/2014/main" id="{1ED53360-547D-AD6A-CA8E-6F76A4CB10E8}"/>
              </a:ext>
            </a:extLst>
          </p:cNvPr>
          <p:cNvSpPr txBox="1">
            <a:spLocks/>
          </p:cNvSpPr>
          <p:nvPr/>
        </p:nvSpPr>
        <p:spPr>
          <a:xfrm>
            <a:off x="8284110" y="3804048"/>
            <a:ext cx="2445171" cy="360000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800" b="1" i="0" kern="1200">
                <a:solidFill>
                  <a:schemeClr val="accent2"/>
                </a:solidFill>
                <a:latin typeface="Montserrat Black" pitchFamily="2" charset="77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600" b="1" i="0" kern="1200">
                <a:solidFill>
                  <a:schemeClr val="tx1"/>
                </a:solidFill>
                <a:latin typeface="Montserrat Black" pitchFamily="2" charset="77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600" b="0" i="0" kern="1200">
                <a:solidFill>
                  <a:schemeClr val="tx1"/>
                </a:solidFill>
                <a:latin typeface="Montserrat" pitchFamily="2" charset="77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000" b="0" i="0" kern="1200">
                <a:solidFill>
                  <a:schemeClr val="tx1"/>
                </a:solidFill>
                <a:latin typeface="Montserrat Light" pitchFamily="2" charset="77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b="0" i="0" kern="1200">
                <a:solidFill>
                  <a:schemeClr val="tx1"/>
                </a:solidFill>
                <a:latin typeface="Montserrat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base"/>
            <a:r>
              <a:rPr lang="fr-FR" b="0" i="0" err="1">
                <a:solidFill>
                  <a:srgbClr val="010001"/>
                </a:solidFill>
                <a:effectLst/>
                <a:latin typeface="Montserrat" pitchFamily="2" charset="0"/>
              </a:rPr>
              <a:t>Plaform</a:t>
            </a:r>
            <a:r>
              <a:rPr lang="fr-FR" b="0" err="1">
                <a:solidFill>
                  <a:srgbClr val="010001"/>
                </a:solidFill>
                <a:latin typeface="Montserrat" pitchFamily="2" charset="0"/>
              </a:rPr>
              <a:t>s</a:t>
            </a:r>
            <a:r>
              <a:rPr lang="fr-FR" b="0">
                <a:solidFill>
                  <a:srgbClr val="010001"/>
                </a:solidFill>
                <a:latin typeface="Montserrat" pitchFamily="2" charset="0"/>
              </a:rPr>
              <a:t> to </a:t>
            </a:r>
            <a:r>
              <a:rPr lang="fr-FR" b="0" err="1">
                <a:solidFill>
                  <a:srgbClr val="010001"/>
                </a:solidFill>
                <a:latin typeface="Montserrat" pitchFamily="2" charset="0"/>
              </a:rPr>
              <a:t>find</a:t>
            </a:r>
            <a:r>
              <a:rPr lang="fr-FR" b="0">
                <a:solidFill>
                  <a:srgbClr val="010001"/>
                </a:solidFill>
                <a:latin typeface="Montserrat" pitchFamily="2" charset="0"/>
              </a:rPr>
              <a:t> </a:t>
            </a:r>
            <a:r>
              <a:rPr lang="fr-FR" b="0" err="1">
                <a:solidFill>
                  <a:srgbClr val="010001"/>
                </a:solidFill>
                <a:latin typeface="Montserrat" pitchFamily="2" charset="0"/>
              </a:rPr>
              <a:t>volunteers</a:t>
            </a:r>
            <a:r>
              <a:rPr lang="fr-FR" b="0">
                <a:solidFill>
                  <a:srgbClr val="010001"/>
                </a:solidFill>
                <a:latin typeface="Montserrat" pitchFamily="2" charset="0"/>
              </a:rPr>
              <a:t> </a:t>
            </a:r>
            <a:endParaRPr lang="fr-FR" b="0" i="0">
              <a:solidFill>
                <a:srgbClr val="010001"/>
              </a:solidFill>
              <a:effectLst/>
              <a:latin typeface="Montserrat" pitchFamily="2" charset="0"/>
            </a:endParaRPr>
          </a:p>
        </p:txBody>
      </p:sp>
      <p:pic>
        <p:nvPicPr>
          <p:cNvPr id="11" name="Graphique 10" descr="Recherche contour">
            <a:extLst>
              <a:ext uri="{FF2B5EF4-FFF2-40B4-BE49-F238E27FC236}">
                <a16:creationId xmlns:a16="http://schemas.microsoft.com/office/drawing/2014/main" id="{9C750A67-AD42-7537-CF23-CF4CD0F39D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548558" y="1949701"/>
            <a:ext cx="1647825" cy="1647825"/>
          </a:xfrm>
          <a:prstGeom prst="rect">
            <a:avLst/>
          </a:prstGeom>
        </p:spPr>
      </p:pic>
      <p:sp>
        <p:nvSpPr>
          <p:cNvPr id="12" name="Espace réservé du contenu 3">
            <a:extLst>
              <a:ext uri="{FF2B5EF4-FFF2-40B4-BE49-F238E27FC236}">
                <a16:creationId xmlns:a16="http://schemas.microsoft.com/office/drawing/2014/main" id="{9751FE4C-894E-29A9-AE61-749DF58EBD69}"/>
              </a:ext>
            </a:extLst>
          </p:cNvPr>
          <p:cNvSpPr txBox="1">
            <a:spLocks/>
          </p:cNvSpPr>
          <p:nvPr/>
        </p:nvSpPr>
        <p:spPr>
          <a:xfrm>
            <a:off x="4794576" y="3804048"/>
            <a:ext cx="2445171" cy="841515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800" b="1" i="0" kern="1200">
                <a:solidFill>
                  <a:schemeClr val="accent2"/>
                </a:solidFill>
                <a:latin typeface="Montserrat Black" pitchFamily="2" charset="77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600" b="1" i="0" kern="1200">
                <a:solidFill>
                  <a:schemeClr val="tx1"/>
                </a:solidFill>
                <a:latin typeface="Montserrat Black" pitchFamily="2" charset="77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600" b="0" i="0" kern="1200">
                <a:solidFill>
                  <a:schemeClr val="tx1"/>
                </a:solidFill>
                <a:latin typeface="Montserrat" pitchFamily="2" charset="77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000" b="0" i="0" kern="1200">
                <a:solidFill>
                  <a:schemeClr val="tx1"/>
                </a:solidFill>
                <a:latin typeface="Montserrat Light" pitchFamily="2" charset="77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b="0" i="0" kern="1200">
                <a:solidFill>
                  <a:schemeClr val="tx1"/>
                </a:solidFill>
                <a:latin typeface="Montserrat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base"/>
            <a:r>
              <a:rPr lang="fr-FR" b="0" err="1">
                <a:solidFill>
                  <a:srgbClr val="010001"/>
                </a:solidFill>
                <a:latin typeface="Montserrat" pitchFamily="2" charset="0"/>
              </a:rPr>
              <a:t>Creation</a:t>
            </a:r>
            <a:r>
              <a:rPr lang="fr-FR" b="0">
                <a:solidFill>
                  <a:srgbClr val="010001"/>
                </a:solidFill>
                <a:latin typeface="Montserrat" pitchFamily="2" charset="0"/>
              </a:rPr>
              <a:t> of </a:t>
            </a:r>
            <a:r>
              <a:rPr lang="fr-FR" b="0" err="1">
                <a:solidFill>
                  <a:srgbClr val="010001"/>
                </a:solidFill>
                <a:latin typeface="Montserrat" pitchFamily="2" charset="0"/>
              </a:rPr>
              <a:t>tools</a:t>
            </a:r>
            <a:r>
              <a:rPr lang="fr-FR" b="0">
                <a:solidFill>
                  <a:srgbClr val="010001"/>
                </a:solidFill>
                <a:latin typeface="Montserrat" pitchFamily="2" charset="0"/>
              </a:rPr>
              <a:t> and documents </a:t>
            </a:r>
            <a:endParaRPr lang="fr-FR" b="0" i="0">
              <a:solidFill>
                <a:srgbClr val="010001"/>
              </a:solidFill>
              <a:effectLst/>
              <a:latin typeface="Montserrat" pitchFamily="2" charset="0"/>
            </a:endParaRPr>
          </a:p>
        </p:txBody>
      </p:sp>
      <p:pic>
        <p:nvPicPr>
          <p:cNvPr id="15" name="Graphique 14" descr="Liste contour">
            <a:extLst>
              <a:ext uri="{FF2B5EF4-FFF2-40B4-BE49-F238E27FC236}">
                <a16:creationId xmlns:a16="http://schemas.microsoft.com/office/drawing/2014/main" id="{1C127D98-06F4-15AE-64F8-E9CD2083BA8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193250" y="1949701"/>
            <a:ext cx="1647825" cy="1647825"/>
          </a:xfrm>
          <a:prstGeom prst="rect">
            <a:avLst/>
          </a:prstGeom>
        </p:spPr>
      </p:pic>
      <p:sp>
        <p:nvSpPr>
          <p:cNvPr id="4" name="Espace réservé du contenu 1">
            <a:extLst>
              <a:ext uri="{FF2B5EF4-FFF2-40B4-BE49-F238E27FC236}">
                <a16:creationId xmlns:a16="http://schemas.microsoft.com/office/drawing/2014/main" id="{6F7198EF-7F6B-2CC0-7A2D-653DD0A6A405}"/>
              </a:ext>
            </a:extLst>
          </p:cNvPr>
          <p:cNvSpPr txBox="1">
            <a:spLocks/>
          </p:cNvSpPr>
          <p:nvPr/>
        </p:nvSpPr>
        <p:spPr>
          <a:xfrm>
            <a:off x="838200" y="663511"/>
            <a:ext cx="9129713" cy="460502"/>
          </a:xfrm>
          <a:prstGeom prst="rect">
            <a:avLst/>
          </a:prstGeom>
          <a:solidFill>
            <a:srgbClr val="272E5C"/>
          </a:solidFill>
        </p:spPr>
        <p:txBody>
          <a:bodyPr wrap="square" lIns="72000" tIns="36000" rIns="36000" bIns="36000" rtlCol="0" anchor="ctr" anchorCtr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3600" b="1" i="0" kern="1200">
                <a:solidFill>
                  <a:schemeClr val="accent1"/>
                </a:solidFill>
                <a:latin typeface="Montserrat Black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800" cap="all">
                <a:solidFill>
                  <a:schemeClr val="bg1"/>
                </a:solidFill>
                <a:latin typeface="Montserrat "/>
                <a:cs typeface="Segoe UI" panose="020B0502040204020203" pitchFamily="34" charset="0"/>
              </a:rPr>
              <a:t>02. </a:t>
            </a:r>
            <a:r>
              <a:rPr lang="fr-FR" sz="2800" cap="all" err="1">
                <a:solidFill>
                  <a:schemeClr val="bg1"/>
                </a:solidFill>
                <a:latin typeface="Montserrat "/>
                <a:cs typeface="Segoe UI" panose="020B0502040204020203" pitchFamily="34" charset="0"/>
              </a:rPr>
              <a:t>Volunterism</a:t>
            </a:r>
            <a:r>
              <a:rPr lang="fr-FR" sz="2800" cap="all">
                <a:solidFill>
                  <a:schemeClr val="bg1"/>
                </a:solidFill>
                <a:latin typeface="Montserrat "/>
                <a:cs typeface="Segoe UI" panose="020B0502040204020203" pitchFamily="34" charset="0"/>
              </a:rPr>
              <a:t> </a:t>
            </a:r>
            <a:r>
              <a:rPr lang="fr-FR" sz="2800" cap="all" err="1">
                <a:solidFill>
                  <a:schemeClr val="bg1"/>
                </a:solidFill>
                <a:latin typeface="Montserrat "/>
                <a:cs typeface="Segoe UI" panose="020B0502040204020203" pitchFamily="34" charset="0"/>
              </a:rPr>
              <a:t>commitee</a:t>
            </a:r>
            <a:endParaRPr lang="fr-FR" sz="4000" cap="all">
              <a:solidFill>
                <a:schemeClr val="bg1"/>
              </a:solidFill>
              <a:latin typeface="Montserrat 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69512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62B885F3-98A4-62BE-8755-73A7E7A2DF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06261" y="-29514"/>
            <a:ext cx="12192000" cy="6887514"/>
          </a:xfrm>
          <a:prstGeom prst="rect">
            <a:avLst/>
          </a:prstGeom>
        </p:spPr>
      </p:pic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1CB7AEEF-035C-5AAA-6E25-AD8B0C4E5C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878890" y="0"/>
            <a:ext cx="4106849" cy="2304000"/>
          </a:xfrm>
        </p:spPr>
        <p:txBody>
          <a:bodyPr anchor="ctr" anchorCtr="0"/>
          <a:lstStyle/>
          <a:p>
            <a:r>
              <a:rPr lang="fr-FR"/>
              <a:t>Share </a:t>
            </a:r>
            <a:r>
              <a:rPr lang="fr-FR" err="1"/>
              <a:t>experience</a:t>
            </a:r>
            <a:endParaRPr lang="fr-FR"/>
          </a:p>
          <a:p>
            <a:r>
              <a:rPr lang="fr-FR" b="0">
                <a:solidFill>
                  <a:schemeClr val="tx1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Group discussions, </a:t>
            </a:r>
            <a:r>
              <a:rPr lang="fr-FR" b="0" err="1">
                <a:solidFill>
                  <a:schemeClr val="tx1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testimonies</a:t>
            </a:r>
            <a:r>
              <a:rPr lang="fr-FR" b="0">
                <a:solidFill>
                  <a:schemeClr val="tx1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, actions</a:t>
            </a:r>
            <a:endParaRPr lang="fr-FR">
              <a:latin typeface="Montserrat" panose="00000500000000000000" pitchFamily="2" charset="0"/>
            </a:endParaRPr>
          </a:p>
        </p:txBody>
      </p:sp>
      <p:sp>
        <p:nvSpPr>
          <p:cNvPr id="12" name="Espace réservé du contenu 1">
            <a:extLst>
              <a:ext uri="{FF2B5EF4-FFF2-40B4-BE49-F238E27FC236}">
                <a16:creationId xmlns:a16="http://schemas.microsoft.com/office/drawing/2014/main" id="{3AAD6065-2EA5-3C6D-AE38-E647D79A3B4A}"/>
              </a:ext>
            </a:extLst>
          </p:cNvPr>
          <p:cNvSpPr txBox="1">
            <a:spLocks/>
          </p:cNvSpPr>
          <p:nvPr/>
        </p:nvSpPr>
        <p:spPr>
          <a:xfrm>
            <a:off x="632518" y="1100030"/>
            <a:ext cx="4764506" cy="4276367"/>
          </a:xfrm>
          <a:prstGeom prst="rect">
            <a:avLst/>
          </a:prstGeom>
        </p:spPr>
        <p:txBody>
          <a:bodyPr anchor="ctr" anchorCtr="1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800" b="1" i="0" kern="1200">
                <a:solidFill>
                  <a:schemeClr val="accent2"/>
                </a:solidFill>
                <a:latin typeface="Montserrat Black" pitchFamily="2" charset="77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600" b="1" i="0" kern="1200">
                <a:solidFill>
                  <a:schemeClr val="tx1"/>
                </a:solidFill>
                <a:latin typeface="Montserrat Black" pitchFamily="2" charset="77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600" b="0" i="0" kern="1200">
                <a:solidFill>
                  <a:schemeClr val="tx1"/>
                </a:solidFill>
                <a:latin typeface="Montserrat" pitchFamily="2" charset="77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000" b="0" i="0" kern="1200">
                <a:solidFill>
                  <a:schemeClr val="tx1"/>
                </a:solidFill>
                <a:latin typeface="Montserrat Light" pitchFamily="2" charset="77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b="0" i="0" kern="1200">
                <a:solidFill>
                  <a:schemeClr val="tx1"/>
                </a:solidFill>
                <a:latin typeface="Montserrat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r-FR" sz="4000">
              <a:solidFill>
                <a:schemeClr val="bg1"/>
              </a:solidFill>
            </a:endParaRPr>
          </a:p>
        </p:txBody>
      </p:sp>
      <p:sp>
        <p:nvSpPr>
          <p:cNvPr id="13" name="Espace réservé du contenu 1">
            <a:extLst>
              <a:ext uri="{FF2B5EF4-FFF2-40B4-BE49-F238E27FC236}">
                <a16:creationId xmlns:a16="http://schemas.microsoft.com/office/drawing/2014/main" id="{DEAC7B02-74FE-1659-1609-B13132D55C7D}"/>
              </a:ext>
            </a:extLst>
          </p:cNvPr>
          <p:cNvSpPr txBox="1">
            <a:spLocks/>
          </p:cNvSpPr>
          <p:nvPr/>
        </p:nvSpPr>
        <p:spPr>
          <a:xfrm>
            <a:off x="7878890" y="2100369"/>
            <a:ext cx="4106849" cy="2275687"/>
          </a:xfrm>
          <a:prstGeom prst="rect">
            <a:avLst/>
          </a:prstGeom>
        </p:spPr>
        <p:txBody>
          <a:bodyPr anchor="ctr" anchorCtr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800" b="1" i="0" kern="1200">
                <a:solidFill>
                  <a:schemeClr val="accent2"/>
                </a:solidFill>
                <a:latin typeface="Montserrat Black" pitchFamily="2" charset="77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600" b="1" i="0" kern="1200">
                <a:solidFill>
                  <a:schemeClr val="tx1"/>
                </a:solidFill>
                <a:latin typeface="Montserrat Black" pitchFamily="2" charset="77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600" b="0" i="0" kern="1200">
                <a:solidFill>
                  <a:schemeClr val="tx1"/>
                </a:solidFill>
                <a:latin typeface="Montserrat" pitchFamily="2" charset="77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000" b="0" i="0" kern="1200">
                <a:solidFill>
                  <a:schemeClr val="tx1"/>
                </a:solidFill>
                <a:latin typeface="Montserrat Light" pitchFamily="2" charset="77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b="0" i="0" kern="1200">
                <a:solidFill>
                  <a:schemeClr val="tx1"/>
                </a:solidFill>
                <a:latin typeface="Montserrat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err="1"/>
              <a:t>Develop</a:t>
            </a:r>
            <a:r>
              <a:rPr lang="fr-FR"/>
              <a:t> </a:t>
            </a:r>
            <a:r>
              <a:rPr lang="fr-FR" err="1"/>
              <a:t>skills</a:t>
            </a:r>
            <a:endParaRPr lang="fr-FR"/>
          </a:p>
          <a:p>
            <a:pPr algn="just"/>
            <a:r>
              <a:rPr lang="fr-FR" b="0" err="1">
                <a:solidFill>
                  <a:schemeClr val="tx1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Personnal</a:t>
            </a:r>
            <a:r>
              <a:rPr lang="fr-FR" b="0">
                <a:solidFill>
                  <a:schemeClr val="tx1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fr-FR" b="0" err="1">
                <a:solidFill>
                  <a:schemeClr val="tx1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development</a:t>
            </a:r>
            <a:r>
              <a:rPr lang="fr-FR" b="0">
                <a:solidFill>
                  <a:schemeClr val="tx1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fr-FR" b="0" err="1">
                <a:solidFill>
                  <a:schemeClr val="tx1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speaking</a:t>
            </a:r>
            <a:r>
              <a:rPr lang="fr-FR" b="0">
                <a:solidFill>
                  <a:schemeClr val="tx1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in public, handling pressure.</a:t>
            </a:r>
            <a:endParaRPr lang="fr-FR">
              <a:latin typeface="Montserrat" panose="00000500000000000000" pitchFamily="2" charset="0"/>
            </a:endParaRPr>
          </a:p>
        </p:txBody>
      </p:sp>
      <p:sp>
        <p:nvSpPr>
          <p:cNvPr id="15" name="Espace réservé du contenu 1">
            <a:extLst>
              <a:ext uri="{FF2B5EF4-FFF2-40B4-BE49-F238E27FC236}">
                <a16:creationId xmlns:a16="http://schemas.microsoft.com/office/drawing/2014/main" id="{36E68F5F-498C-B112-8315-3B472909F62B}"/>
              </a:ext>
            </a:extLst>
          </p:cNvPr>
          <p:cNvSpPr txBox="1">
            <a:spLocks/>
          </p:cNvSpPr>
          <p:nvPr/>
        </p:nvSpPr>
        <p:spPr>
          <a:xfrm>
            <a:off x="7878890" y="4585751"/>
            <a:ext cx="4106849" cy="2304000"/>
          </a:xfrm>
          <a:prstGeom prst="rect">
            <a:avLst/>
          </a:prstGeom>
        </p:spPr>
        <p:txBody>
          <a:bodyPr anchor="ctr" anchorCtr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800" b="1" i="0" kern="1200">
                <a:solidFill>
                  <a:schemeClr val="accent2"/>
                </a:solidFill>
                <a:latin typeface="Montserrat Black" pitchFamily="2" charset="77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600" b="1" i="0" kern="1200">
                <a:solidFill>
                  <a:schemeClr val="tx1"/>
                </a:solidFill>
                <a:latin typeface="Montserrat Black" pitchFamily="2" charset="77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600" b="0" i="0" kern="1200">
                <a:solidFill>
                  <a:schemeClr val="tx1"/>
                </a:solidFill>
                <a:latin typeface="Montserrat" pitchFamily="2" charset="77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000" b="0" i="0" kern="1200">
                <a:solidFill>
                  <a:schemeClr val="tx1"/>
                </a:solidFill>
                <a:latin typeface="Montserrat Light" pitchFamily="2" charset="77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b="0" i="0" kern="1200">
                <a:solidFill>
                  <a:schemeClr val="tx1"/>
                </a:solidFill>
                <a:latin typeface="Montserrat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err="1"/>
              <a:t>Take</a:t>
            </a:r>
            <a:r>
              <a:rPr lang="fr-FR"/>
              <a:t> </a:t>
            </a:r>
            <a:r>
              <a:rPr lang="fr-FR" err="1"/>
              <a:t>responsabilities</a:t>
            </a:r>
            <a:endParaRPr lang="fr-FR"/>
          </a:p>
          <a:p>
            <a:pPr algn="just"/>
            <a:r>
              <a:rPr lang="fr-FR" b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More confidence to </a:t>
            </a:r>
            <a:r>
              <a:rPr lang="fr-FR" b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take</a:t>
            </a:r>
            <a:r>
              <a:rPr lang="fr-FR" b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fr-FR" b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higher</a:t>
            </a:r>
            <a:r>
              <a:rPr lang="fr-FR" b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fr-FR" b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responsabilities</a:t>
            </a:r>
            <a:r>
              <a:rPr lang="fr-FR" b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</p:txBody>
      </p:sp>
      <p:sp>
        <p:nvSpPr>
          <p:cNvPr id="3" name="Espace réservé du contenu 1">
            <a:extLst>
              <a:ext uri="{FF2B5EF4-FFF2-40B4-BE49-F238E27FC236}">
                <a16:creationId xmlns:a16="http://schemas.microsoft.com/office/drawing/2014/main" id="{524565D2-193C-8532-90D0-ECA6D43626DB}"/>
              </a:ext>
            </a:extLst>
          </p:cNvPr>
          <p:cNvSpPr txBox="1">
            <a:spLocks/>
          </p:cNvSpPr>
          <p:nvPr/>
        </p:nvSpPr>
        <p:spPr>
          <a:xfrm>
            <a:off x="718501" y="2054282"/>
            <a:ext cx="4120299" cy="848300"/>
          </a:xfrm>
          <a:prstGeom prst="rect">
            <a:avLst/>
          </a:prstGeom>
          <a:solidFill>
            <a:srgbClr val="272E5C"/>
          </a:solidFill>
        </p:spPr>
        <p:txBody>
          <a:bodyPr wrap="square" lIns="72000" tIns="36000" rIns="36000" bIns="36000" rtlCol="0" anchor="ctr" anchorCtr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3600" b="1" i="0" kern="1200">
                <a:solidFill>
                  <a:schemeClr val="accent1"/>
                </a:solidFill>
                <a:latin typeface="Montserrat Black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800" cap="all">
                <a:solidFill>
                  <a:schemeClr val="bg1"/>
                </a:solidFill>
                <a:latin typeface="Montserrat "/>
                <a:cs typeface="Segoe UI" panose="020B0502040204020203" pitchFamily="34" charset="0"/>
              </a:rPr>
              <a:t>03. Omnisports pour elles</a:t>
            </a:r>
            <a:endParaRPr lang="fr-FR" sz="4000" cap="all">
              <a:solidFill>
                <a:schemeClr val="bg1"/>
              </a:solidFill>
              <a:latin typeface="Montserrat "/>
              <a:cs typeface="Segoe UI" panose="020B0502040204020203" pitchFamily="34" charset="0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0695D578-DCF0-6770-0546-FB5F83C325DE}"/>
              </a:ext>
            </a:extLst>
          </p:cNvPr>
          <p:cNvSpPr txBox="1"/>
          <p:nvPr/>
        </p:nvSpPr>
        <p:spPr>
          <a:xfrm>
            <a:off x="808074" y="3169993"/>
            <a:ext cx="36776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err="1">
                <a:solidFill>
                  <a:schemeClr val="bg1"/>
                </a:solidFill>
              </a:rPr>
              <a:t>Looking</a:t>
            </a:r>
            <a:r>
              <a:rPr lang="fr-FR" i="1">
                <a:solidFill>
                  <a:schemeClr val="bg1"/>
                </a:solidFill>
              </a:rPr>
              <a:t> for </a:t>
            </a:r>
            <a:r>
              <a:rPr lang="fr-FR" i="1" err="1">
                <a:solidFill>
                  <a:schemeClr val="bg1"/>
                </a:solidFill>
              </a:rPr>
              <a:t>parity</a:t>
            </a:r>
            <a:r>
              <a:rPr lang="fr-FR" i="1">
                <a:solidFill>
                  <a:schemeClr val="bg1"/>
                </a:solidFill>
              </a:rPr>
              <a:t> in the </a:t>
            </a:r>
            <a:r>
              <a:rPr lang="fr-FR" i="1" err="1">
                <a:solidFill>
                  <a:schemeClr val="bg1"/>
                </a:solidFill>
              </a:rPr>
              <a:t>governance</a:t>
            </a:r>
            <a:r>
              <a:rPr lang="fr-FR" i="1">
                <a:solidFill>
                  <a:schemeClr val="bg1"/>
                </a:solidFill>
              </a:rPr>
              <a:t> bodies of sport </a:t>
            </a:r>
            <a:r>
              <a:rPr lang="fr-FR" i="1" err="1">
                <a:solidFill>
                  <a:schemeClr val="bg1"/>
                </a:solidFill>
              </a:rPr>
              <a:t>organizations</a:t>
            </a:r>
            <a:endParaRPr lang="fr-FR" i="1">
              <a:solidFill>
                <a:schemeClr val="bg1"/>
              </a:solidFill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312F4345-5E14-6789-B6A6-4E6A589DFF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54212" y="204765"/>
            <a:ext cx="2303999" cy="1728000"/>
          </a:xfrm>
          <a:prstGeom prst="rect">
            <a:avLst/>
          </a:prstGeom>
        </p:spPr>
      </p:pic>
      <p:pic>
        <p:nvPicPr>
          <p:cNvPr id="11" name="Image 10" descr="Une image contenant habits, chaussures, personne, plafond&#10;&#10;Description générée automatiquement">
            <a:extLst>
              <a:ext uri="{FF2B5EF4-FFF2-40B4-BE49-F238E27FC236}">
                <a16:creationId xmlns:a16="http://schemas.microsoft.com/office/drawing/2014/main" id="{C2B8140C-ABD5-9D38-3026-BA203D9286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72580" y="2083482"/>
            <a:ext cx="1867264" cy="2489685"/>
          </a:xfrm>
          <a:prstGeom prst="rect">
            <a:avLst/>
          </a:prstGeom>
        </p:spPr>
      </p:pic>
      <p:pic>
        <p:nvPicPr>
          <p:cNvPr id="16" name="Image 15" descr="Une image contenant habits, plein air, personne, chaussures&#10;&#10;Description générée automatiquement">
            <a:extLst>
              <a:ext uri="{FF2B5EF4-FFF2-40B4-BE49-F238E27FC236}">
                <a16:creationId xmlns:a16="http://schemas.microsoft.com/office/drawing/2014/main" id="{31B99E7D-7E32-B522-CD19-2182EAF50A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26516" y="4672579"/>
            <a:ext cx="1635953" cy="2181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6896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4DB186D7-66BE-2624-4E11-7F4492B85E8E}"/>
              </a:ext>
            </a:extLst>
          </p:cNvPr>
          <p:cNvSpPr txBox="1"/>
          <p:nvPr/>
        </p:nvSpPr>
        <p:spPr>
          <a:xfrm>
            <a:off x="3966882" y="4338494"/>
            <a:ext cx="425823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222F5F"/>
                </a:solidFill>
                <a:effectLst/>
                <a:uLnTx/>
                <a:uFillTx/>
                <a:latin typeface="Montserrat ExtraBold" pitchFamily="2" charset="0"/>
                <a:ea typeface="+mn-ea"/>
                <a:cs typeface="+mn-cs"/>
              </a:rPr>
              <a:t>ffco@ffco.org – 01 42 53 00 05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>
              <a:solidFill>
                <a:srgbClr val="222F5F"/>
              </a:solidFill>
              <a:latin typeface="Montserrat ExtraBold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222F5F"/>
              </a:solidFill>
              <a:effectLst/>
              <a:uLnTx/>
              <a:uFillTx/>
              <a:latin typeface="Montserrat ExtraBold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222F5F"/>
                </a:solidFill>
                <a:effectLst/>
                <a:uLnTx/>
                <a:uFillTx/>
                <a:latin typeface="Montserrat ExtraBold" pitchFamily="2" charset="0"/>
                <a:ea typeface="+mn-ea"/>
                <a:cs typeface="+mn-cs"/>
              </a:rPr>
              <a:t>53 rue Raymond Marcheron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222F5F"/>
                </a:solidFill>
                <a:effectLst/>
                <a:uLnTx/>
                <a:uFillTx/>
                <a:latin typeface="Montserrat ExtraBold" pitchFamily="2" charset="0"/>
                <a:ea typeface="+mn-ea"/>
                <a:cs typeface="+mn-cs"/>
              </a:rPr>
              <a:t>92170 VANVES</a:t>
            </a:r>
          </a:p>
        </p:txBody>
      </p:sp>
    </p:spTree>
    <p:extLst>
      <p:ext uri="{BB962C8B-B14F-4D97-AF65-F5344CB8AC3E}">
        <p14:creationId xmlns:p14="http://schemas.microsoft.com/office/powerpoint/2010/main" val="1341034833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FFCO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08205C"/>
      </a:accent1>
      <a:accent2>
        <a:srgbClr val="E3000B"/>
      </a:accent2>
      <a:accent3>
        <a:srgbClr val="ECD236"/>
      </a:accent3>
      <a:accent4>
        <a:srgbClr val="009148"/>
      </a:accent4>
      <a:accent5>
        <a:srgbClr val="51237C"/>
      </a:accent5>
      <a:accent6>
        <a:srgbClr val="63BED4"/>
      </a:accent6>
      <a:hlink>
        <a:srgbClr val="00205F"/>
      </a:hlink>
      <a:folHlink>
        <a:srgbClr val="61BFD1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521b0059-47f6-4697-8a4f-d87063ddd8b5">
      <Terms xmlns="http://schemas.microsoft.com/office/infopath/2007/PartnerControls"/>
    </lcf76f155ced4ddcb4097134ff3c332f>
    <TaxCatchAll xmlns="f3045ac2-36a6-43c2-8968-88c464966892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B3D9316D3A88C429D00C51411E54E3E" ma:contentTypeVersion="17" ma:contentTypeDescription="Create a new document." ma:contentTypeScope="" ma:versionID="dc7856618fde47c8508c5a789c845134">
  <xsd:schema xmlns:xsd="http://www.w3.org/2001/XMLSchema" xmlns:xs="http://www.w3.org/2001/XMLSchema" xmlns:p="http://schemas.microsoft.com/office/2006/metadata/properties" xmlns:ns2="521b0059-47f6-4697-8a4f-d87063ddd8b5" xmlns:ns3="f3045ac2-36a6-43c2-8968-88c464966892" targetNamespace="http://schemas.microsoft.com/office/2006/metadata/properties" ma:root="true" ma:fieldsID="9a0a47cfecd7d157c863c276e43b4f03" ns2:_="" ns3:_="">
    <xsd:import namespace="521b0059-47f6-4697-8a4f-d87063ddd8b5"/>
    <xsd:import namespace="f3045ac2-36a6-43c2-8968-88c46496689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21b0059-47f6-4697-8a4f-d87063ddd8b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100fbffa-16d4-4327-afb7-f93075002d5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3045ac2-36a6-43c2-8968-88c464966892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20083a73-f245-49e5-96e6-89a1791e0ab8}" ma:internalName="TaxCatchAll" ma:showField="CatchAllData" ma:web="f3045ac2-36a6-43c2-8968-88c46496689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9433203-30AB-4BDA-8AE2-6E2B1563405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81AD931-CD6D-41DA-8C78-4E0E074F8F8D}">
  <ds:schemaRefs>
    <ds:schemaRef ds:uri="521b0059-47f6-4697-8a4f-d87063ddd8b5"/>
    <ds:schemaRef ds:uri="75f6d875-faa6-49fb-85fe-00135b8edd8b"/>
    <ds:schemaRef ds:uri="e158a7e3-8b2e-4a15-bb20-01b5c2caab9a"/>
    <ds:schemaRef ds:uri="f3045ac2-36a6-43c2-8968-88c464966892"/>
    <ds:schemaRef ds:uri="http://schemas.microsoft.com/office/2006/metadata/properties"/>
    <ds:schemaRef ds:uri="http://schemas.microsoft.com/office/infopath/2007/PartnerControls"/>
    <ds:schemaRef ds:uri="http://schemas.microsoft.com/sharepoint/v3"/>
  </ds:schemaRefs>
</ds:datastoreItem>
</file>

<file path=customXml/itemProps3.xml><?xml version="1.0" encoding="utf-8"?>
<ds:datastoreItem xmlns:ds="http://schemas.openxmlformats.org/officeDocument/2006/customXml" ds:itemID="{43D5FDE7-779D-42F4-9A27-7B3A7029B45E}">
  <ds:schemaRefs>
    <ds:schemaRef ds:uri="521b0059-47f6-4697-8a4f-d87063ddd8b5"/>
    <ds:schemaRef ds:uri="f3045ac2-36a6-43c2-8968-88c464966892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168</Words>
  <Application>Microsoft Office PowerPoint</Application>
  <PresentationFormat>Widescreen</PresentationFormat>
  <Paragraphs>37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7</vt:i4>
      </vt:variant>
    </vt:vector>
  </HeadingPairs>
  <TitlesOfParts>
    <vt:vector size="19" baseType="lpstr">
      <vt:lpstr>Arial</vt:lpstr>
      <vt:lpstr>Calibri</vt:lpstr>
      <vt:lpstr>Calibri Light</vt:lpstr>
      <vt:lpstr>Montserrat</vt:lpstr>
      <vt:lpstr>Montserrat </vt:lpstr>
      <vt:lpstr>Montserrat Black</vt:lpstr>
      <vt:lpstr>Montserrat ExtraBold</vt:lpstr>
      <vt:lpstr>Montserrat Light</vt:lpstr>
      <vt:lpstr>Open Sans</vt:lpstr>
      <vt:lpstr>Segoe UI</vt:lpstr>
      <vt:lpstr>Thème Office</vt:lpstr>
      <vt:lpstr>1_Thème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Christophe Yves</dc:creator>
  <cp:lastModifiedBy>Rachel Mait</cp:lastModifiedBy>
  <cp:revision>1</cp:revision>
  <dcterms:created xsi:type="dcterms:W3CDTF">2023-01-27T09:56:42Z</dcterms:created>
  <dcterms:modified xsi:type="dcterms:W3CDTF">2024-01-17T09:41:01Z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ediaServiceImageTags">
    <vt:lpwstr/>
  </property>
  <property fmtid="{D5CDD505-2E9C-101B-9397-08002B2CF9AE}" pid="3" name="ContentTypeId">
    <vt:lpwstr>0x010100A425345B697460448BEA2EF60F06FBA6</vt:lpwstr>
  </property>
</Properties>
</file>